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29" r:id="rId1"/>
  </p:sldMasterIdLst>
  <p:notesMasterIdLst>
    <p:notesMasterId r:id="rId41"/>
  </p:notesMasterIdLst>
  <p:handoutMasterIdLst>
    <p:handoutMasterId r:id="rId42"/>
  </p:handoutMasterIdLst>
  <p:sldIdLst>
    <p:sldId id="256" r:id="rId2"/>
    <p:sldId id="803" r:id="rId3"/>
    <p:sldId id="804" r:id="rId4"/>
    <p:sldId id="778" r:id="rId5"/>
    <p:sldId id="795" r:id="rId6"/>
    <p:sldId id="335" r:id="rId7"/>
    <p:sldId id="807" r:id="rId8"/>
    <p:sldId id="805" r:id="rId9"/>
    <p:sldId id="818" r:id="rId10"/>
    <p:sldId id="688" r:id="rId11"/>
    <p:sldId id="704" r:id="rId12"/>
    <p:sldId id="696" r:id="rId13"/>
    <p:sldId id="698" r:id="rId14"/>
    <p:sldId id="278" r:id="rId15"/>
    <p:sldId id="279" r:id="rId16"/>
    <p:sldId id="280" r:id="rId17"/>
    <p:sldId id="406" r:id="rId18"/>
    <p:sldId id="263" r:id="rId19"/>
    <p:sldId id="264" r:id="rId20"/>
    <p:sldId id="407" r:id="rId21"/>
    <p:sldId id="414" r:id="rId22"/>
    <p:sldId id="408" r:id="rId23"/>
    <p:sldId id="819" r:id="rId24"/>
    <p:sldId id="401" r:id="rId25"/>
    <p:sldId id="411" r:id="rId26"/>
    <p:sldId id="415" r:id="rId27"/>
    <p:sldId id="820" r:id="rId28"/>
    <p:sldId id="402" r:id="rId29"/>
    <p:sldId id="404" r:id="rId30"/>
    <p:sldId id="391" r:id="rId31"/>
    <p:sldId id="821" r:id="rId32"/>
    <p:sldId id="405" r:id="rId33"/>
    <p:sldId id="412" r:id="rId34"/>
    <p:sldId id="418" r:id="rId35"/>
    <p:sldId id="822" r:id="rId36"/>
    <p:sldId id="419" r:id="rId37"/>
    <p:sldId id="800" r:id="rId38"/>
    <p:sldId id="817" r:id="rId39"/>
    <p:sldId id="802" r:id="rId4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6D3756AF-8C4A-B647-9AC9-7F4F284BA752}">
          <p14:sldIdLst>
            <p14:sldId id="256"/>
            <p14:sldId id="803"/>
            <p14:sldId id="804"/>
            <p14:sldId id="778"/>
            <p14:sldId id="795"/>
            <p14:sldId id="335"/>
            <p14:sldId id="807"/>
            <p14:sldId id="805"/>
            <p14:sldId id="818"/>
            <p14:sldId id="688"/>
            <p14:sldId id="704"/>
            <p14:sldId id="696"/>
            <p14:sldId id="698"/>
            <p14:sldId id="278"/>
            <p14:sldId id="279"/>
            <p14:sldId id="280"/>
            <p14:sldId id="406"/>
            <p14:sldId id="263"/>
            <p14:sldId id="264"/>
            <p14:sldId id="407"/>
            <p14:sldId id="414"/>
            <p14:sldId id="408"/>
            <p14:sldId id="819"/>
            <p14:sldId id="401"/>
            <p14:sldId id="411"/>
            <p14:sldId id="415"/>
            <p14:sldId id="820"/>
            <p14:sldId id="402"/>
            <p14:sldId id="404"/>
            <p14:sldId id="391"/>
            <p14:sldId id="821"/>
            <p14:sldId id="405"/>
            <p14:sldId id="412"/>
            <p14:sldId id="418"/>
            <p14:sldId id="822"/>
            <p14:sldId id="419"/>
            <p14:sldId id="800"/>
            <p14:sldId id="817"/>
            <p14:sldId id="802"/>
          </p14:sldIdLst>
        </p14:section>
        <p14:section name="Abschnitt ohne Titel" id="{30879A56-6703-ED4C-A0F9-B625134DCDA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AD8"/>
    <a:srgbClr val="C48170"/>
    <a:srgbClr val="A5A5A5"/>
    <a:srgbClr val="EEABE9"/>
    <a:srgbClr val="E60CDC"/>
    <a:srgbClr val="4516BF"/>
    <a:srgbClr val="FF40FF"/>
    <a:srgbClr val="D883FF"/>
    <a:srgbClr val="FF2F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Helle Formatvorlage 1 - Akz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Helle Formatvorlage 1 - Akz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026"/>
    <p:restoredTop sz="70137"/>
  </p:normalViewPr>
  <p:slideViewPr>
    <p:cSldViewPr snapToGrid="0" snapToObjects="1">
      <p:cViewPr varScale="1">
        <p:scale>
          <a:sx n="87" d="100"/>
          <a:sy n="87" d="100"/>
        </p:scale>
        <p:origin x="1424" y="76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93" d="100"/>
          <a:sy n="93" d="100"/>
        </p:scale>
        <p:origin x="2192" y="21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88BC71-C507-964B-BE8F-045D6CEE8783}" type="doc">
      <dgm:prSet loTypeId="urn:microsoft.com/office/officeart/2005/8/layout/hProcess9" loCatId="list" qsTypeId="urn:microsoft.com/office/officeart/2005/8/quickstyle/simple2" qsCatId="simple" csTypeId="urn:microsoft.com/office/officeart/2005/8/colors/colorful2" csCatId="colorful" phldr="1"/>
      <dgm:spPr/>
      <dgm:t>
        <a:bodyPr/>
        <a:lstStyle/>
        <a:p>
          <a:endParaRPr lang="de-DE"/>
        </a:p>
      </dgm:t>
    </dgm:pt>
    <dgm:pt modelId="{5EBB26FB-98B6-7A4A-BE85-9B02689488CA}">
      <dgm:prSet custT="1"/>
      <dgm:spPr>
        <a:solidFill>
          <a:schemeClr val="accent2"/>
        </a:solidFill>
      </dgm:spPr>
      <dgm:t>
        <a:bodyPr/>
        <a:lstStyle/>
        <a:p>
          <a:r>
            <a:rPr lang="en-US" sz="2400" dirty="0">
              <a:latin typeface="Avenir Next" panose="020B0503020202020204" pitchFamily="34" charset="0"/>
            </a:rPr>
            <a:t>Input and transfer</a:t>
          </a:r>
        </a:p>
      </dgm:t>
    </dgm:pt>
    <dgm:pt modelId="{C2BFA522-C8A7-2343-838D-168D0DCA20F9}" type="parTrans" cxnId="{0260F44B-B4AF-654A-91D2-06B2B76693E2}">
      <dgm:prSet/>
      <dgm:spPr/>
      <dgm:t>
        <a:bodyPr/>
        <a:lstStyle/>
        <a:p>
          <a:endParaRPr lang="de-DE"/>
        </a:p>
      </dgm:t>
    </dgm:pt>
    <dgm:pt modelId="{ADDAD86D-A03A-E540-8940-AA5A97590B3E}" type="sibTrans" cxnId="{0260F44B-B4AF-654A-91D2-06B2B76693E2}">
      <dgm:prSet/>
      <dgm:spPr/>
      <dgm:t>
        <a:bodyPr/>
        <a:lstStyle/>
        <a:p>
          <a:endParaRPr lang="de-DE"/>
        </a:p>
      </dgm:t>
    </dgm:pt>
    <dgm:pt modelId="{4F0277A4-FB47-764D-8CF4-C875D1AE8F0C}">
      <dgm:prSet custT="1"/>
      <dgm:spPr/>
      <dgm:t>
        <a:bodyPr/>
        <a:lstStyle/>
        <a:p>
          <a:r>
            <a:rPr lang="en-US" sz="2400" dirty="0">
              <a:latin typeface="Avenir Next" panose="020B0503020202020204" pitchFamily="34" charset="0"/>
            </a:rPr>
            <a:t>Developing own ideas</a:t>
          </a:r>
        </a:p>
      </dgm:t>
    </dgm:pt>
    <dgm:pt modelId="{A55B5FAA-4856-0E48-9BC1-4B9A4052D1F3}" type="sibTrans" cxnId="{2887FC89-F940-D545-8760-A5B626B2DD3F}">
      <dgm:prSet/>
      <dgm:spPr/>
      <dgm:t>
        <a:bodyPr/>
        <a:lstStyle/>
        <a:p>
          <a:endParaRPr lang="de-DE"/>
        </a:p>
      </dgm:t>
    </dgm:pt>
    <dgm:pt modelId="{DDCB0758-D02A-474A-A84E-A5CA4A7A9B43}" type="parTrans" cxnId="{2887FC89-F940-D545-8760-A5B626B2DD3F}">
      <dgm:prSet/>
      <dgm:spPr/>
      <dgm:t>
        <a:bodyPr/>
        <a:lstStyle/>
        <a:p>
          <a:endParaRPr lang="de-DE"/>
        </a:p>
      </dgm:t>
    </dgm:pt>
    <dgm:pt modelId="{81B9820D-9878-A746-89D3-682A503C0133}">
      <dgm:prSet custT="1"/>
      <dgm:spPr/>
      <dgm:t>
        <a:bodyPr/>
        <a:lstStyle/>
        <a:p>
          <a:r>
            <a:rPr lang="en-US" sz="2400" dirty="0">
              <a:latin typeface="Avenir Next" panose="020B0503020202020204" pitchFamily="34" charset="0"/>
            </a:rPr>
            <a:t>Dialogue with decision-makers</a:t>
          </a:r>
        </a:p>
      </dgm:t>
    </dgm:pt>
    <dgm:pt modelId="{2EDE4CFD-49BC-1C44-9009-243810F5B682}" type="sibTrans" cxnId="{B6EAADC9-9E1D-9244-B712-C9A42C2B8AC8}">
      <dgm:prSet/>
      <dgm:spPr/>
      <dgm:t>
        <a:bodyPr/>
        <a:lstStyle/>
        <a:p>
          <a:endParaRPr lang="de-DE"/>
        </a:p>
      </dgm:t>
    </dgm:pt>
    <dgm:pt modelId="{7459F7C5-D30C-FA4D-96FB-569F2F240FF8}" type="parTrans" cxnId="{B6EAADC9-9E1D-9244-B712-C9A42C2B8AC8}">
      <dgm:prSet/>
      <dgm:spPr/>
      <dgm:t>
        <a:bodyPr/>
        <a:lstStyle/>
        <a:p>
          <a:endParaRPr lang="de-DE"/>
        </a:p>
      </dgm:t>
    </dgm:pt>
    <dgm:pt modelId="{FC60DF96-5AF3-B645-98FB-9840A5A53336}" type="pres">
      <dgm:prSet presAssocID="{2488BC71-C507-964B-BE8F-045D6CEE8783}" presName="CompostProcess" presStyleCnt="0">
        <dgm:presLayoutVars>
          <dgm:dir/>
          <dgm:resizeHandles val="exact"/>
        </dgm:presLayoutVars>
      </dgm:prSet>
      <dgm:spPr/>
    </dgm:pt>
    <dgm:pt modelId="{B01F17E4-2978-214A-A28C-39488A55871C}" type="pres">
      <dgm:prSet presAssocID="{2488BC71-C507-964B-BE8F-045D6CEE8783}" presName="arrow" presStyleLbl="bgShp" presStyleIdx="0" presStyleCnt="1"/>
      <dgm:spPr/>
    </dgm:pt>
    <dgm:pt modelId="{9E96B37B-2EA2-574A-B18E-22C5AE1551A8}" type="pres">
      <dgm:prSet presAssocID="{2488BC71-C507-964B-BE8F-045D6CEE8783}" presName="linearProcess" presStyleCnt="0"/>
      <dgm:spPr/>
    </dgm:pt>
    <dgm:pt modelId="{3DF17B50-7A4B-1C42-956B-D0805B707FE7}" type="pres">
      <dgm:prSet presAssocID="{5EBB26FB-98B6-7A4A-BE85-9B02689488CA}" presName="textNode" presStyleLbl="node1" presStyleIdx="0" presStyleCnt="3">
        <dgm:presLayoutVars>
          <dgm:bulletEnabled val="1"/>
        </dgm:presLayoutVars>
      </dgm:prSet>
      <dgm:spPr/>
    </dgm:pt>
    <dgm:pt modelId="{836EBC38-B242-164D-A1BE-758CA865A123}" type="pres">
      <dgm:prSet presAssocID="{ADDAD86D-A03A-E540-8940-AA5A97590B3E}" presName="sibTrans" presStyleCnt="0"/>
      <dgm:spPr/>
    </dgm:pt>
    <dgm:pt modelId="{D780B67F-78FF-F64D-A4E3-F7AACA977A51}" type="pres">
      <dgm:prSet presAssocID="{4F0277A4-FB47-764D-8CF4-C875D1AE8F0C}" presName="textNode" presStyleLbl="node1" presStyleIdx="1" presStyleCnt="3">
        <dgm:presLayoutVars>
          <dgm:bulletEnabled val="1"/>
        </dgm:presLayoutVars>
      </dgm:prSet>
      <dgm:spPr/>
    </dgm:pt>
    <dgm:pt modelId="{A6A30A3E-D7F9-3947-AB10-A8B9662689C1}" type="pres">
      <dgm:prSet presAssocID="{A55B5FAA-4856-0E48-9BC1-4B9A4052D1F3}" presName="sibTrans" presStyleCnt="0"/>
      <dgm:spPr/>
    </dgm:pt>
    <dgm:pt modelId="{12F883BB-E167-024B-8232-95288301A961}" type="pres">
      <dgm:prSet presAssocID="{81B9820D-9878-A746-89D3-682A503C0133}" presName="textNode" presStyleLbl="node1" presStyleIdx="2" presStyleCnt="3">
        <dgm:presLayoutVars>
          <dgm:bulletEnabled val="1"/>
        </dgm:presLayoutVars>
      </dgm:prSet>
      <dgm:spPr/>
    </dgm:pt>
  </dgm:ptLst>
  <dgm:cxnLst>
    <dgm:cxn modelId="{0260F44B-B4AF-654A-91D2-06B2B76693E2}" srcId="{2488BC71-C507-964B-BE8F-045D6CEE8783}" destId="{5EBB26FB-98B6-7A4A-BE85-9B02689488CA}" srcOrd="0" destOrd="0" parTransId="{C2BFA522-C8A7-2343-838D-168D0DCA20F9}" sibTransId="{ADDAD86D-A03A-E540-8940-AA5A97590B3E}"/>
    <dgm:cxn modelId="{32513065-3931-D348-92BC-DCAE13F58CAF}" type="presOf" srcId="{81B9820D-9878-A746-89D3-682A503C0133}" destId="{12F883BB-E167-024B-8232-95288301A961}" srcOrd="0" destOrd="0" presId="urn:microsoft.com/office/officeart/2005/8/layout/hProcess9"/>
    <dgm:cxn modelId="{1C5B2B66-53F9-7549-A09D-A1C44B40FBB4}" type="presOf" srcId="{2488BC71-C507-964B-BE8F-045D6CEE8783}" destId="{FC60DF96-5AF3-B645-98FB-9840A5A53336}" srcOrd="0" destOrd="0" presId="urn:microsoft.com/office/officeart/2005/8/layout/hProcess9"/>
    <dgm:cxn modelId="{2941337C-F107-6842-8A0E-C6B32642102B}" type="presOf" srcId="{4F0277A4-FB47-764D-8CF4-C875D1AE8F0C}" destId="{D780B67F-78FF-F64D-A4E3-F7AACA977A51}" srcOrd="0" destOrd="0" presId="urn:microsoft.com/office/officeart/2005/8/layout/hProcess9"/>
    <dgm:cxn modelId="{2887FC89-F940-D545-8760-A5B626B2DD3F}" srcId="{2488BC71-C507-964B-BE8F-045D6CEE8783}" destId="{4F0277A4-FB47-764D-8CF4-C875D1AE8F0C}" srcOrd="1" destOrd="0" parTransId="{DDCB0758-D02A-474A-A84E-A5CA4A7A9B43}" sibTransId="{A55B5FAA-4856-0E48-9BC1-4B9A4052D1F3}"/>
    <dgm:cxn modelId="{A4E6479E-969E-954F-9F48-D6A57132E238}" type="presOf" srcId="{5EBB26FB-98B6-7A4A-BE85-9B02689488CA}" destId="{3DF17B50-7A4B-1C42-956B-D0805B707FE7}" srcOrd="0" destOrd="0" presId="urn:microsoft.com/office/officeart/2005/8/layout/hProcess9"/>
    <dgm:cxn modelId="{B6EAADC9-9E1D-9244-B712-C9A42C2B8AC8}" srcId="{2488BC71-C507-964B-BE8F-045D6CEE8783}" destId="{81B9820D-9878-A746-89D3-682A503C0133}" srcOrd="2" destOrd="0" parTransId="{7459F7C5-D30C-FA4D-96FB-569F2F240FF8}" sibTransId="{2EDE4CFD-49BC-1C44-9009-243810F5B682}"/>
    <dgm:cxn modelId="{B6791EE1-02EA-F44B-B408-697522321302}" type="presParOf" srcId="{FC60DF96-5AF3-B645-98FB-9840A5A53336}" destId="{B01F17E4-2978-214A-A28C-39488A55871C}" srcOrd="0" destOrd="0" presId="urn:microsoft.com/office/officeart/2005/8/layout/hProcess9"/>
    <dgm:cxn modelId="{6CA7480E-7B64-314E-9FEC-10616E065645}" type="presParOf" srcId="{FC60DF96-5AF3-B645-98FB-9840A5A53336}" destId="{9E96B37B-2EA2-574A-B18E-22C5AE1551A8}" srcOrd="1" destOrd="0" presId="urn:microsoft.com/office/officeart/2005/8/layout/hProcess9"/>
    <dgm:cxn modelId="{D3128962-239C-1E4D-B6FC-A3134E64E1FC}" type="presParOf" srcId="{9E96B37B-2EA2-574A-B18E-22C5AE1551A8}" destId="{3DF17B50-7A4B-1C42-956B-D0805B707FE7}" srcOrd="0" destOrd="0" presId="urn:microsoft.com/office/officeart/2005/8/layout/hProcess9"/>
    <dgm:cxn modelId="{0441B11B-9B7B-BA47-A9F2-8ED69546DAF4}" type="presParOf" srcId="{9E96B37B-2EA2-574A-B18E-22C5AE1551A8}" destId="{836EBC38-B242-164D-A1BE-758CA865A123}" srcOrd="1" destOrd="0" presId="urn:microsoft.com/office/officeart/2005/8/layout/hProcess9"/>
    <dgm:cxn modelId="{58F66766-E2A2-5741-98E7-10358BA48B98}" type="presParOf" srcId="{9E96B37B-2EA2-574A-B18E-22C5AE1551A8}" destId="{D780B67F-78FF-F64D-A4E3-F7AACA977A51}" srcOrd="2" destOrd="0" presId="urn:microsoft.com/office/officeart/2005/8/layout/hProcess9"/>
    <dgm:cxn modelId="{A68F1C6D-E61D-CE48-A41D-45C480CED0F9}" type="presParOf" srcId="{9E96B37B-2EA2-574A-B18E-22C5AE1551A8}" destId="{A6A30A3E-D7F9-3947-AB10-A8B9662689C1}" srcOrd="3" destOrd="0" presId="urn:microsoft.com/office/officeart/2005/8/layout/hProcess9"/>
    <dgm:cxn modelId="{CF61FF69-31F0-6443-8F24-BE31740AD54D}" type="presParOf" srcId="{9E96B37B-2EA2-574A-B18E-22C5AE1551A8}" destId="{12F883BB-E167-024B-8232-95288301A961}"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2488BC71-C507-964B-BE8F-045D6CEE8783}" type="doc">
      <dgm:prSet loTypeId="urn:microsoft.com/office/officeart/2005/8/layout/hProcess9" loCatId="list" qsTypeId="urn:microsoft.com/office/officeart/2005/8/quickstyle/simple2" qsCatId="simple" csTypeId="urn:microsoft.com/office/officeart/2005/8/colors/colorful2" csCatId="colorful" phldr="1"/>
      <dgm:spPr/>
      <dgm:t>
        <a:bodyPr/>
        <a:lstStyle/>
        <a:p>
          <a:endParaRPr lang="de-DE"/>
        </a:p>
      </dgm:t>
    </dgm:pt>
    <dgm:pt modelId="{5EBB26FB-98B6-7A4A-BE85-9B02689488CA}">
      <dgm:prSet custT="1"/>
      <dgm:spPr>
        <a:solidFill>
          <a:schemeClr val="accent2"/>
        </a:solidFill>
      </dgm:spPr>
      <dgm:t>
        <a:bodyPr/>
        <a:lstStyle/>
        <a:p>
          <a:r>
            <a:rPr lang="en-US" sz="2400" dirty="0">
              <a:latin typeface="Avenir Next" panose="020B0503020202020204" pitchFamily="34" charset="0"/>
            </a:rPr>
            <a:t>Input and transfer</a:t>
          </a:r>
        </a:p>
      </dgm:t>
    </dgm:pt>
    <dgm:pt modelId="{C2BFA522-C8A7-2343-838D-168D0DCA20F9}" type="parTrans" cxnId="{0260F44B-B4AF-654A-91D2-06B2B76693E2}">
      <dgm:prSet/>
      <dgm:spPr/>
      <dgm:t>
        <a:bodyPr/>
        <a:lstStyle/>
        <a:p>
          <a:endParaRPr lang="de-DE"/>
        </a:p>
      </dgm:t>
    </dgm:pt>
    <dgm:pt modelId="{ADDAD86D-A03A-E540-8940-AA5A97590B3E}" type="sibTrans" cxnId="{0260F44B-B4AF-654A-91D2-06B2B76693E2}">
      <dgm:prSet/>
      <dgm:spPr/>
      <dgm:t>
        <a:bodyPr/>
        <a:lstStyle/>
        <a:p>
          <a:endParaRPr lang="de-DE"/>
        </a:p>
      </dgm:t>
    </dgm:pt>
    <dgm:pt modelId="{4F0277A4-FB47-764D-8CF4-C875D1AE8F0C}">
      <dgm:prSet custT="1"/>
      <dgm:spPr/>
      <dgm:t>
        <a:bodyPr/>
        <a:lstStyle/>
        <a:p>
          <a:r>
            <a:rPr lang="en-US" sz="2400" dirty="0">
              <a:latin typeface="Avenir Next" panose="020B0503020202020204" pitchFamily="34" charset="0"/>
            </a:rPr>
            <a:t>Developing own ideas</a:t>
          </a:r>
        </a:p>
      </dgm:t>
    </dgm:pt>
    <dgm:pt modelId="{A55B5FAA-4856-0E48-9BC1-4B9A4052D1F3}" type="sibTrans" cxnId="{2887FC89-F940-D545-8760-A5B626B2DD3F}">
      <dgm:prSet/>
      <dgm:spPr/>
      <dgm:t>
        <a:bodyPr/>
        <a:lstStyle/>
        <a:p>
          <a:endParaRPr lang="de-DE"/>
        </a:p>
      </dgm:t>
    </dgm:pt>
    <dgm:pt modelId="{DDCB0758-D02A-474A-A84E-A5CA4A7A9B43}" type="parTrans" cxnId="{2887FC89-F940-D545-8760-A5B626B2DD3F}">
      <dgm:prSet/>
      <dgm:spPr/>
      <dgm:t>
        <a:bodyPr/>
        <a:lstStyle/>
        <a:p>
          <a:endParaRPr lang="de-DE"/>
        </a:p>
      </dgm:t>
    </dgm:pt>
    <dgm:pt modelId="{81B9820D-9878-A746-89D3-682A503C0133}">
      <dgm:prSet custT="1"/>
      <dgm:spPr/>
      <dgm:t>
        <a:bodyPr/>
        <a:lstStyle/>
        <a:p>
          <a:r>
            <a:rPr lang="en-US" sz="2400" dirty="0">
              <a:latin typeface="Avenir Next" panose="020B0503020202020204" pitchFamily="34" charset="0"/>
            </a:rPr>
            <a:t>Dialogue with decision-makers</a:t>
          </a:r>
        </a:p>
      </dgm:t>
    </dgm:pt>
    <dgm:pt modelId="{2EDE4CFD-49BC-1C44-9009-243810F5B682}" type="sibTrans" cxnId="{B6EAADC9-9E1D-9244-B712-C9A42C2B8AC8}">
      <dgm:prSet/>
      <dgm:spPr/>
      <dgm:t>
        <a:bodyPr/>
        <a:lstStyle/>
        <a:p>
          <a:endParaRPr lang="de-DE"/>
        </a:p>
      </dgm:t>
    </dgm:pt>
    <dgm:pt modelId="{7459F7C5-D30C-FA4D-96FB-569F2F240FF8}" type="parTrans" cxnId="{B6EAADC9-9E1D-9244-B712-C9A42C2B8AC8}">
      <dgm:prSet/>
      <dgm:spPr/>
      <dgm:t>
        <a:bodyPr/>
        <a:lstStyle/>
        <a:p>
          <a:endParaRPr lang="de-DE"/>
        </a:p>
      </dgm:t>
    </dgm:pt>
    <dgm:pt modelId="{FC60DF96-5AF3-B645-98FB-9840A5A53336}" type="pres">
      <dgm:prSet presAssocID="{2488BC71-C507-964B-BE8F-045D6CEE8783}" presName="CompostProcess" presStyleCnt="0">
        <dgm:presLayoutVars>
          <dgm:dir/>
          <dgm:resizeHandles val="exact"/>
        </dgm:presLayoutVars>
      </dgm:prSet>
      <dgm:spPr/>
    </dgm:pt>
    <dgm:pt modelId="{B01F17E4-2978-214A-A28C-39488A55871C}" type="pres">
      <dgm:prSet presAssocID="{2488BC71-C507-964B-BE8F-045D6CEE8783}" presName="arrow" presStyleLbl="bgShp" presStyleIdx="0" presStyleCnt="1"/>
      <dgm:spPr/>
    </dgm:pt>
    <dgm:pt modelId="{9E96B37B-2EA2-574A-B18E-22C5AE1551A8}" type="pres">
      <dgm:prSet presAssocID="{2488BC71-C507-964B-BE8F-045D6CEE8783}" presName="linearProcess" presStyleCnt="0"/>
      <dgm:spPr/>
    </dgm:pt>
    <dgm:pt modelId="{3DF17B50-7A4B-1C42-956B-D0805B707FE7}" type="pres">
      <dgm:prSet presAssocID="{5EBB26FB-98B6-7A4A-BE85-9B02689488CA}" presName="textNode" presStyleLbl="node1" presStyleIdx="0" presStyleCnt="3">
        <dgm:presLayoutVars>
          <dgm:bulletEnabled val="1"/>
        </dgm:presLayoutVars>
      </dgm:prSet>
      <dgm:spPr/>
    </dgm:pt>
    <dgm:pt modelId="{836EBC38-B242-164D-A1BE-758CA865A123}" type="pres">
      <dgm:prSet presAssocID="{ADDAD86D-A03A-E540-8940-AA5A97590B3E}" presName="sibTrans" presStyleCnt="0"/>
      <dgm:spPr/>
    </dgm:pt>
    <dgm:pt modelId="{D780B67F-78FF-F64D-A4E3-F7AACA977A51}" type="pres">
      <dgm:prSet presAssocID="{4F0277A4-FB47-764D-8CF4-C875D1AE8F0C}" presName="textNode" presStyleLbl="node1" presStyleIdx="1" presStyleCnt="3">
        <dgm:presLayoutVars>
          <dgm:bulletEnabled val="1"/>
        </dgm:presLayoutVars>
      </dgm:prSet>
      <dgm:spPr/>
    </dgm:pt>
    <dgm:pt modelId="{A6A30A3E-D7F9-3947-AB10-A8B9662689C1}" type="pres">
      <dgm:prSet presAssocID="{A55B5FAA-4856-0E48-9BC1-4B9A4052D1F3}" presName="sibTrans" presStyleCnt="0"/>
      <dgm:spPr/>
    </dgm:pt>
    <dgm:pt modelId="{12F883BB-E167-024B-8232-95288301A961}" type="pres">
      <dgm:prSet presAssocID="{81B9820D-9878-A746-89D3-682A503C0133}" presName="textNode" presStyleLbl="node1" presStyleIdx="2" presStyleCnt="3">
        <dgm:presLayoutVars>
          <dgm:bulletEnabled val="1"/>
        </dgm:presLayoutVars>
      </dgm:prSet>
      <dgm:spPr/>
    </dgm:pt>
  </dgm:ptLst>
  <dgm:cxnLst>
    <dgm:cxn modelId="{0260F44B-B4AF-654A-91D2-06B2B76693E2}" srcId="{2488BC71-C507-964B-BE8F-045D6CEE8783}" destId="{5EBB26FB-98B6-7A4A-BE85-9B02689488CA}" srcOrd="0" destOrd="0" parTransId="{C2BFA522-C8A7-2343-838D-168D0DCA20F9}" sibTransId="{ADDAD86D-A03A-E540-8940-AA5A97590B3E}"/>
    <dgm:cxn modelId="{32513065-3931-D348-92BC-DCAE13F58CAF}" type="presOf" srcId="{81B9820D-9878-A746-89D3-682A503C0133}" destId="{12F883BB-E167-024B-8232-95288301A961}" srcOrd="0" destOrd="0" presId="urn:microsoft.com/office/officeart/2005/8/layout/hProcess9"/>
    <dgm:cxn modelId="{1C5B2B66-53F9-7549-A09D-A1C44B40FBB4}" type="presOf" srcId="{2488BC71-C507-964B-BE8F-045D6CEE8783}" destId="{FC60DF96-5AF3-B645-98FB-9840A5A53336}" srcOrd="0" destOrd="0" presId="urn:microsoft.com/office/officeart/2005/8/layout/hProcess9"/>
    <dgm:cxn modelId="{2941337C-F107-6842-8A0E-C6B32642102B}" type="presOf" srcId="{4F0277A4-FB47-764D-8CF4-C875D1AE8F0C}" destId="{D780B67F-78FF-F64D-A4E3-F7AACA977A51}" srcOrd="0" destOrd="0" presId="urn:microsoft.com/office/officeart/2005/8/layout/hProcess9"/>
    <dgm:cxn modelId="{2887FC89-F940-D545-8760-A5B626B2DD3F}" srcId="{2488BC71-C507-964B-BE8F-045D6CEE8783}" destId="{4F0277A4-FB47-764D-8CF4-C875D1AE8F0C}" srcOrd="1" destOrd="0" parTransId="{DDCB0758-D02A-474A-A84E-A5CA4A7A9B43}" sibTransId="{A55B5FAA-4856-0E48-9BC1-4B9A4052D1F3}"/>
    <dgm:cxn modelId="{A4E6479E-969E-954F-9F48-D6A57132E238}" type="presOf" srcId="{5EBB26FB-98B6-7A4A-BE85-9B02689488CA}" destId="{3DF17B50-7A4B-1C42-956B-D0805B707FE7}" srcOrd="0" destOrd="0" presId="urn:microsoft.com/office/officeart/2005/8/layout/hProcess9"/>
    <dgm:cxn modelId="{B6EAADC9-9E1D-9244-B712-C9A42C2B8AC8}" srcId="{2488BC71-C507-964B-BE8F-045D6CEE8783}" destId="{81B9820D-9878-A746-89D3-682A503C0133}" srcOrd="2" destOrd="0" parTransId="{7459F7C5-D30C-FA4D-96FB-569F2F240FF8}" sibTransId="{2EDE4CFD-49BC-1C44-9009-243810F5B682}"/>
    <dgm:cxn modelId="{B6791EE1-02EA-F44B-B408-697522321302}" type="presParOf" srcId="{FC60DF96-5AF3-B645-98FB-9840A5A53336}" destId="{B01F17E4-2978-214A-A28C-39488A55871C}" srcOrd="0" destOrd="0" presId="urn:microsoft.com/office/officeart/2005/8/layout/hProcess9"/>
    <dgm:cxn modelId="{6CA7480E-7B64-314E-9FEC-10616E065645}" type="presParOf" srcId="{FC60DF96-5AF3-B645-98FB-9840A5A53336}" destId="{9E96B37B-2EA2-574A-B18E-22C5AE1551A8}" srcOrd="1" destOrd="0" presId="urn:microsoft.com/office/officeart/2005/8/layout/hProcess9"/>
    <dgm:cxn modelId="{D3128962-239C-1E4D-B6FC-A3134E64E1FC}" type="presParOf" srcId="{9E96B37B-2EA2-574A-B18E-22C5AE1551A8}" destId="{3DF17B50-7A4B-1C42-956B-D0805B707FE7}" srcOrd="0" destOrd="0" presId="urn:microsoft.com/office/officeart/2005/8/layout/hProcess9"/>
    <dgm:cxn modelId="{0441B11B-9B7B-BA47-A9F2-8ED69546DAF4}" type="presParOf" srcId="{9E96B37B-2EA2-574A-B18E-22C5AE1551A8}" destId="{836EBC38-B242-164D-A1BE-758CA865A123}" srcOrd="1" destOrd="0" presId="urn:microsoft.com/office/officeart/2005/8/layout/hProcess9"/>
    <dgm:cxn modelId="{58F66766-E2A2-5741-98E7-10358BA48B98}" type="presParOf" srcId="{9E96B37B-2EA2-574A-B18E-22C5AE1551A8}" destId="{D780B67F-78FF-F64D-A4E3-F7AACA977A51}" srcOrd="2" destOrd="0" presId="urn:microsoft.com/office/officeart/2005/8/layout/hProcess9"/>
    <dgm:cxn modelId="{A68F1C6D-E61D-CE48-A41D-45C480CED0F9}" type="presParOf" srcId="{9E96B37B-2EA2-574A-B18E-22C5AE1551A8}" destId="{A6A30A3E-D7F9-3947-AB10-A8B9662689C1}" srcOrd="3" destOrd="0" presId="urn:microsoft.com/office/officeart/2005/8/layout/hProcess9"/>
    <dgm:cxn modelId="{CF61FF69-31F0-6443-8F24-BE31740AD54D}" type="presParOf" srcId="{9E96B37B-2EA2-574A-B18E-22C5AE1551A8}" destId="{12F883BB-E167-024B-8232-95288301A961}"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1F17E4-2978-214A-A28C-39488A55871C}">
      <dsp:nvSpPr>
        <dsp:cNvPr id="0" name=""/>
        <dsp:cNvSpPr/>
      </dsp:nvSpPr>
      <dsp:spPr>
        <a:xfrm>
          <a:off x="788669" y="0"/>
          <a:ext cx="8938260" cy="4351338"/>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F17B50-7A4B-1C42-956B-D0805B707FE7}">
      <dsp:nvSpPr>
        <dsp:cNvPr id="0" name=""/>
        <dsp:cNvSpPr/>
      </dsp:nvSpPr>
      <dsp:spPr>
        <a:xfrm>
          <a:off x="0" y="1305401"/>
          <a:ext cx="3154680" cy="1740535"/>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venir Next" panose="020B0503020202020204" pitchFamily="34" charset="0"/>
            </a:rPr>
            <a:t>Input and transfer</a:t>
          </a:r>
        </a:p>
      </dsp:txBody>
      <dsp:txXfrm>
        <a:off x="84966" y="1390367"/>
        <a:ext cx="2984748" cy="1570603"/>
      </dsp:txXfrm>
    </dsp:sp>
    <dsp:sp modelId="{D780B67F-78FF-F64D-A4E3-F7AACA977A51}">
      <dsp:nvSpPr>
        <dsp:cNvPr id="0" name=""/>
        <dsp:cNvSpPr/>
      </dsp:nvSpPr>
      <dsp:spPr>
        <a:xfrm>
          <a:off x="3680459" y="1305401"/>
          <a:ext cx="3154680" cy="1740535"/>
        </a:xfrm>
        <a:prstGeom prst="roundRect">
          <a:avLst/>
        </a:prstGeom>
        <a:solidFill>
          <a:schemeClr val="accent2">
            <a:hueOff val="-727682"/>
            <a:satOff val="-41964"/>
            <a:lumOff val="431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venir Next" panose="020B0503020202020204" pitchFamily="34" charset="0"/>
            </a:rPr>
            <a:t>Developing own ideas</a:t>
          </a:r>
        </a:p>
      </dsp:txBody>
      <dsp:txXfrm>
        <a:off x="3765425" y="1390367"/>
        <a:ext cx="2984748" cy="1570603"/>
      </dsp:txXfrm>
    </dsp:sp>
    <dsp:sp modelId="{12F883BB-E167-024B-8232-95288301A961}">
      <dsp:nvSpPr>
        <dsp:cNvPr id="0" name=""/>
        <dsp:cNvSpPr/>
      </dsp:nvSpPr>
      <dsp:spPr>
        <a:xfrm>
          <a:off x="7360920" y="1305401"/>
          <a:ext cx="3154680" cy="1740535"/>
        </a:xfrm>
        <a:prstGeom prst="roundRect">
          <a:avLst/>
        </a:prstGeom>
        <a:solidFill>
          <a:schemeClr val="accent2">
            <a:hueOff val="-1455363"/>
            <a:satOff val="-83928"/>
            <a:lumOff val="862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venir Next" panose="020B0503020202020204" pitchFamily="34" charset="0"/>
            </a:rPr>
            <a:t>Dialogue with decision-makers</a:t>
          </a:r>
        </a:p>
      </dsp:txBody>
      <dsp:txXfrm>
        <a:off x="7445886" y="1390367"/>
        <a:ext cx="2984748" cy="1570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1F17E4-2978-214A-A28C-39488A55871C}">
      <dsp:nvSpPr>
        <dsp:cNvPr id="0" name=""/>
        <dsp:cNvSpPr/>
      </dsp:nvSpPr>
      <dsp:spPr>
        <a:xfrm>
          <a:off x="788669" y="0"/>
          <a:ext cx="8938260" cy="4351338"/>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F17B50-7A4B-1C42-956B-D0805B707FE7}">
      <dsp:nvSpPr>
        <dsp:cNvPr id="0" name=""/>
        <dsp:cNvSpPr/>
      </dsp:nvSpPr>
      <dsp:spPr>
        <a:xfrm>
          <a:off x="0" y="1305401"/>
          <a:ext cx="3154680" cy="1740535"/>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venir Next" panose="020B0503020202020204" pitchFamily="34" charset="0"/>
            </a:rPr>
            <a:t>Input and transfer</a:t>
          </a:r>
        </a:p>
      </dsp:txBody>
      <dsp:txXfrm>
        <a:off x="84966" y="1390367"/>
        <a:ext cx="2984748" cy="1570603"/>
      </dsp:txXfrm>
    </dsp:sp>
    <dsp:sp modelId="{D780B67F-78FF-F64D-A4E3-F7AACA977A51}">
      <dsp:nvSpPr>
        <dsp:cNvPr id="0" name=""/>
        <dsp:cNvSpPr/>
      </dsp:nvSpPr>
      <dsp:spPr>
        <a:xfrm>
          <a:off x="3680459" y="1305401"/>
          <a:ext cx="3154680" cy="1740535"/>
        </a:xfrm>
        <a:prstGeom prst="roundRect">
          <a:avLst/>
        </a:prstGeom>
        <a:solidFill>
          <a:schemeClr val="accent2">
            <a:hueOff val="-727682"/>
            <a:satOff val="-41964"/>
            <a:lumOff val="431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venir Next" panose="020B0503020202020204" pitchFamily="34" charset="0"/>
            </a:rPr>
            <a:t>Developing own ideas</a:t>
          </a:r>
        </a:p>
      </dsp:txBody>
      <dsp:txXfrm>
        <a:off x="3765425" y="1390367"/>
        <a:ext cx="2984748" cy="1570603"/>
      </dsp:txXfrm>
    </dsp:sp>
    <dsp:sp modelId="{12F883BB-E167-024B-8232-95288301A961}">
      <dsp:nvSpPr>
        <dsp:cNvPr id="0" name=""/>
        <dsp:cNvSpPr/>
      </dsp:nvSpPr>
      <dsp:spPr>
        <a:xfrm>
          <a:off x="7360920" y="1305401"/>
          <a:ext cx="3154680" cy="1740535"/>
        </a:xfrm>
        <a:prstGeom prst="roundRect">
          <a:avLst/>
        </a:prstGeom>
        <a:solidFill>
          <a:schemeClr val="accent2">
            <a:hueOff val="-1455363"/>
            <a:satOff val="-83928"/>
            <a:lumOff val="862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venir Next" panose="020B0503020202020204" pitchFamily="34" charset="0"/>
            </a:rPr>
            <a:t>Dialogue with decision-makers</a:t>
          </a:r>
        </a:p>
      </dsp:txBody>
      <dsp:txXfrm>
        <a:off x="7445886" y="1390367"/>
        <a:ext cx="2984748" cy="157060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32D4A07C-C0CE-8545-A158-6BB8F0BA4BE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FC781F6D-B15F-1D42-822A-C1B3BD5F771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80CDA05-B725-0849-A6ED-926C919713A2}" type="datetimeFigureOut">
              <a:rPr lang="fr-FR" smtClean="0"/>
              <a:t>27/07/2026</a:t>
            </a:fld>
            <a:endParaRPr lang="fr-FR" dirty="0"/>
          </a:p>
        </p:txBody>
      </p:sp>
      <p:sp>
        <p:nvSpPr>
          <p:cNvPr id="4" name="Espace réservé du pied de page 3">
            <a:extLst>
              <a:ext uri="{FF2B5EF4-FFF2-40B4-BE49-F238E27FC236}">
                <a16:creationId xmlns:a16="http://schemas.microsoft.com/office/drawing/2014/main" id="{CBD8E6BB-B3F1-CB46-9E32-FE52601D765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a:extLst>
              <a:ext uri="{FF2B5EF4-FFF2-40B4-BE49-F238E27FC236}">
                <a16:creationId xmlns:a16="http://schemas.microsoft.com/office/drawing/2014/main" id="{DDE5130F-E68B-2747-B9AD-0E2513CC138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371FB5C-51B3-D54D-AA47-40673E395D1F}" type="slidenum">
              <a:rPr lang="fr-FR" smtClean="0"/>
              <a:t>‹Nr.›</a:t>
            </a:fld>
            <a:endParaRPr lang="fr-FR" dirty="0"/>
          </a:p>
        </p:txBody>
      </p:sp>
    </p:spTree>
    <p:extLst>
      <p:ext uri="{BB962C8B-B14F-4D97-AF65-F5344CB8AC3E}">
        <p14:creationId xmlns:p14="http://schemas.microsoft.com/office/powerpoint/2010/main" val="22924963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06030B-4C80-844B-BF18-B1A40A7D45E7}" type="datetimeFigureOut">
              <a:rPr lang="fr-FR" smtClean="0"/>
              <a:t>27/07/2026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AA0479-8795-6545-AA04-4A1463CB53DC}" type="slidenum">
              <a:rPr lang="fr-FR" smtClean="0"/>
              <a:t>‹Nr.›</a:t>
            </a:fld>
            <a:endParaRPr lang="fr-FR"/>
          </a:p>
        </p:txBody>
      </p:sp>
    </p:spTree>
    <p:extLst>
      <p:ext uri="{BB962C8B-B14F-4D97-AF65-F5344CB8AC3E}">
        <p14:creationId xmlns:p14="http://schemas.microsoft.com/office/powerpoint/2010/main" val="24728168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FR" dirty="0"/>
          </a:p>
        </p:txBody>
      </p:sp>
      <p:sp>
        <p:nvSpPr>
          <p:cNvPr id="4" name="Foliennummernplatzhalter 3"/>
          <p:cNvSpPr>
            <a:spLocks noGrp="1"/>
          </p:cNvSpPr>
          <p:nvPr>
            <p:ph type="sldNum" sz="quarter" idx="5"/>
          </p:nvPr>
        </p:nvSpPr>
        <p:spPr/>
        <p:txBody>
          <a:bodyPr/>
          <a:lstStyle/>
          <a:p>
            <a:fld id="{BAAA0479-8795-6545-AA04-4A1463CB53DC}" type="slidenum">
              <a:rPr lang="fr-FR" smtClean="0"/>
              <a:t>1</a:t>
            </a:fld>
            <a:endParaRPr lang="fr-FR"/>
          </a:p>
        </p:txBody>
      </p:sp>
    </p:spTree>
    <p:extLst>
      <p:ext uri="{BB962C8B-B14F-4D97-AF65-F5344CB8AC3E}">
        <p14:creationId xmlns:p14="http://schemas.microsoft.com/office/powerpoint/2010/main" val="37773016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Once</a:t>
            </a:r>
            <a:r>
              <a:rPr lang="de-DE" dirty="0"/>
              <a:t> </a:t>
            </a:r>
            <a:r>
              <a:rPr lang="de-DE" dirty="0" err="1"/>
              <a:t>you’ve</a:t>
            </a:r>
            <a:r>
              <a:rPr lang="de-DE" dirty="0"/>
              <a:t> </a:t>
            </a:r>
            <a:r>
              <a:rPr lang="de-DE" dirty="0" err="1"/>
              <a:t>outlined</a:t>
            </a:r>
            <a:r>
              <a:rPr lang="de-DE" dirty="0"/>
              <a:t> a </a:t>
            </a:r>
            <a:r>
              <a:rPr lang="de-DE" dirty="0" err="1"/>
              <a:t>problem</a:t>
            </a:r>
            <a:r>
              <a:rPr lang="de-DE" dirty="0"/>
              <a:t> in </a:t>
            </a:r>
            <a:r>
              <a:rPr lang="de-DE" dirty="0" err="1"/>
              <a:t>broad</a:t>
            </a:r>
            <a:r>
              <a:rPr lang="de-DE" dirty="0"/>
              <a:t> </a:t>
            </a:r>
            <a:r>
              <a:rPr lang="de-DE" dirty="0" err="1"/>
              <a:t>terms</a:t>
            </a:r>
            <a:r>
              <a:rPr lang="de-DE" dirty="0"/>
              <a:t> – such </a:t>
            </a:r>
            <a:r>
              <a:rPr lang="de-DE" dirty="0" err="1"/>
              <a:t>as</a:t>
            </a:r>
            <a:r>
              <a:rPr lang="de-DE" dirty="0"/>
              <a:t> </a:t>
            </a:r>
            <a:r>
              <a:rPr lang="de-DE" dirty="0" err="1"/>
              <a:t>green</a:t>
            </a:r>
            <a:r>
              <a:rPr lang="de-DE" dirty="0"/>
              <a:t> </a:t>
            </a:r>
            <a:r>
              <a:rPr lang="de-DE" dirty="0" err="1"/>
              <a:t>spaces</a:t>
            </a:r>
            <a:r>
              <a:rPr lang="de-DE" dirty="0"/>
              <a:t> </a:t>
            </a:r>
            <a:r>
              <a:rPr lang="de-DE" dirty="0" err="1"/>
              <a:t>or</a:t>
            </a:r>
            <a:r>
              <a:rPr lang="de-DE" dirty="0"/>
              <a:t> </a:t>
            </a:r>
            <a:r>
              <a:rPr lang="de-DE" dirty="0" err="1"/>
              <a:t>mobility</a:t>
            </a:r>
            <a:r>
              <a:rPr lang="de-DE" dirty="0"/>
              <a:t> – </a:t>
            </a:r>
            <a:r>
              <a:rPr lang="de-DE" dirty="0" err="1"/>
              <a:t>the</a:t>
            </a:r>
            <a:r>
              <a:rPr lang="de-DE" dirty="0"/>
              <a:t> ‘</a:t>
            </a:r>
            <a:r>
              <a:rPr lang="de-DE" dirty="0" err="1"/>
              <a:t>problem</a:t>
            </a:r>
            <a:r>
              <a:rPr lang="de-DE" dirty="0"/>
              <a:t> </a:t>
            </a:r>
            <a:r>
              <a:rPr lang="de-DE" dirty="0" err="1"/>
              <a:t>statement</a:t>
            </a:r>
            <a:r>
              <a:rPr lang="de-DE" dirty="0"/>
              <a:t>’ </a:t>
            </a:r>
            <a:r>
              <a:rPr lang="de-DE" dirty="0" err="1"/>
              <a:t>method</a:t>
            </a:r>
            <a:r>
              <a:rPr lang="de-DE" dirty="0"/>
              <a:t> </a:t>
            </a:r>
            <a:r>
              <a:rPr lang="de-DE" dirty="0" err="1"/>
              <a:t>focuses</a:t>
            </a:r>
            <a:r>
              <a:rPr lang="de-DE" dirty="0"/>
              <a:t> on </a:t>
            </a:r>
            <a:r>
              <a:rPr lang="de-DE" dirty="0" err="1"/>
              <a:t>understanding</a:t>
            </a:r>
            <a:r>
              <a:rPr lang="de-DE" dirty="0"/>
              <a:t> </a:t>
            </a:r>
            <a:r>
              <a:rPr lang="de-DE" dirty="0" err="1"/>
              <a:t>the</a:t>
            </a:r>
            <a:r>
              <a:rPr lang="de-DE" dirty="0"/>
              <a:t> </a:t>
            </a:r>
            <a:r>
              <a:rPr lang="de-DE" dirty="0" err="1"/>
              <a:t>problem</a:t>
            </a:r>
            <a:r>
              <a:rPr lang="de-DE" dirty="0"/>
              <a:t> </a:t>
            </a:r>
            <a:r>
              <a:rPr lang="de-DE" dirty="0" err="1"/>
              <a:t>more</a:t>
            </a:r>
            <a:r>
              <a:rPr lang="de-DE" dirty="0"/>
              <a:t> </a:t>
            </a:r>
            <a:r>
              <a:rPr lang="de-DE" dirty="0" err="1"/>
              <a:t>clearly</a:t>
            </a:r>
            <a:r>
              <a:rPr lang="de-DE" dirty="0"/>
              <a:t> and </a:t>
            </a:r>
            <a:r>
              <a:rPr lang="de-DE" dirty="0" err="1"/>
              <a:t>making</a:t>
            </a:r>
            <a:r>
              <a:rPr lang="de-DE" dirty="0"/>
              <a:t> </a:t>
            </a:r>
            <a:r>
              <a:rPr lang="de-DE" dirty="0" err="1"/>
              <a:t>it</a:t>
            </a:r>
            <a:r>
              <a:rPr lang="de-DE" dirty="0"/>
              <a:t> </a:t>
            </a:r>
            <a:r>
              <a:rPr lang="de-DE" dirty="0" err="1"/>
              <a:t>equally</a:t>
            </a:r>
            <a:r>
              <a:rPr lang="de-DE" dirty="0"/>
              <a:t> </a:t>
            </a:r>
            <a:r>
              <a:rPr lang="de-DE" dirty="0" err="1"/>
              <a:t>accessible</a:t>
            </a:r>
            <a:r>
              <a:rPr lang="de-DE" dirty="0"/>
              <a:t> </a:t>
            </a:r>
            <a:r>
              <a:rPr lang="de-DE" dirty="0" err="1"/>
              <a:t>to</a:t>
            </a:r>
            <a:r>
              <a:rPr lang="de-DE" dirty="0"/>
              <a:t> </a:t>
            </a:r>
            <a:r>
              <a:rPr lang="de-DE" dirty="0" err="1"/>
              <a:t>everyone</a:t>
            </a:r>
            <a:r>
              <a:rPr lang="de-DE" dirty="0"/>
              <a:t>. This </a:t>
            </a:r>
            <a:r>
              <a:rPr lang="de-DE" dirty="0" err="1"/>
              <a:t>phase</a:t>
            </a:r>
            <a:r>
              <a:rPr lang="de-DE" dirty="0"/>
              <a:t> </a:t>
            </a:r>
            <a:r>
              <a:rPr lang="de-DE" dirty="0" err="1"/>
              <a:t>is</a:t>
            </a:r>
            <a:r>
              <a:rPr lang="de-DE" dirty="0"/>
              <a:t> </a:t>
            </a:r>
            <a:r>
              <a:rPr lang="de-DE" dirty="0" err="1"/>
              <a:t>absolutely</a:t>
            </a:r>
            <a:r>
              <a:rPr lang="de-DE" dirty="0"/>
              <a:t> </a:t>
            </a:r>
            <a:r>
              <a:rPr lang="de-DE" dirty="0" err="1"/>
              <a:t>crucial</a:t>
            </a:r>
            <a:r>
              <a:rPr lang="de-DE" dirty="0"/>
              <a:t>, </a:t>
            </a:r>
            <a:r>
              <a:rPr lang="de-DE" dirty="0" err="1"/>
              <a:t>because</a:t>
            </a:r>
            <a:r>
              <a:rPr lang="de-DE" dirty="0"/>
              <a:t> in </a:t>
            </a:r>
            <a:r>
              <a:rPr lang="de-DE" dirty="0" err="1"/>
              <a:t>the</a:t>
            </a:r>
            <a:r>
              <a:rPr lang="de-DE" dirty="0"/>
              <a:t> DT </a:t>
            </a:r>
            <a:r>
              <a:rPr lang="de-DE" dirty="0" err="1"/>
              <a:t>process</a:t>
            </a:r>
            <a:r>
              <a:rPr lang="de-DE" dirty="0"/>
              <a:t> </a:t>
            </a:r>
            <a:r>
              <a:rPr lang="de-DE" dirty="0" err="1"/>
              <a:t>you</a:t>
            </a:r>
            <a:r>
              <a:rPr lang="de-DE" dirty="0"/>
              <a:t> </a:t>
            </a:r>
            <a:r>
              <a:rPr lang="de-DE" dirty="0" err="1"/>
              <a:t>never</a:t>
            </a:r>
            <a:r>
              <a:rPr lang="de-DE" dirty="0"/>
              <a:t> </a:t>
            </a:r>
            <a:r>
              <a:rPr lang="de-DE" dirty="0" err="1"/>
              <a:t>start</a:t>
            </a:r>
            <a:r>
              <a:rPr lang="de-DE" dirty="0"/>
              <a:t> </a:t>
            </a:r>
            <a:r>
              <a:rPr lang="de-DE" dirty="0" err="1"/>
              <a:t>with</a:t>
            </a:r>
            <a:r>
              <a:rPr lang="de-DE" dirty="0"/>
              <a:t> a </a:t>
            </a:r>
            <a:r>
              <a:rPr lang="de-DE" dirty="0" err="1"/>
              <a:t>solution</a:t>
            </a:r>
            <a:r>
              <a:rPr lang="de-DE" dirty="0"/>
              <a:t>; </a:t>
            </a:r>
            <a:r>
              <a:rPr lang="de-DE" dirty="0" err="1"/>
              <a:t>you</a:t>
            </a:r>
            <a:r>
              <a:rPr lang="de-DE" dirty="0"/>
              <a:t> </a:t>
            </a:r>
            <a:r>
              <a:rPr lang="de-DE" dirty="0" err="1"/>
              <a:t>always</a:t>
            </a:r>
            <a:r>
              <a:rPr lang="de-DE" dirty="0"/>
              <a:t> </a:t>
            </a:r>
            <a:r>
              <a:rPr lang="de-DE" dirty="0" err="1"/>
              <a:t>begin</a:t>
            </a:r>
            <a:r>
              <a:rPr lang="de-DE" dirty="0"/>
              <a:t> </a:t>
            </a:r>
            <a:r>
              <a:rPr lang="de-DE" dirty="0" err="1"/>
              <a:t>with</a:t>
            </a:r>
            <a:r>
              <a:rPr lang="de-DE" dirty="0"/>
              <a:t> a </a:t>
            </a:r>
            <a:r>
              <a:rPr lang="de-DE" dirty="0" err="1"/>
              <a:t>problem</a:t>
            </a:r>
            <a:r>
              <a:rPr lang="de-DE" dirty="0"/>
              <a:t>. The </a:t>
            </a:r>
            <a:r>
              <a:rPr lang="de-DE" dirty="0" err="1"/>
              <a:t>better</a:t>
            </a:r>
            <a:r>
              <a:rPr lang="de-DE" dirty="0"/>
              <a:t> </a:t>
            </a:r>
            <a:r>
              <a:rPr lang="de-DE" dirty="0" err="1"/>
              <a:t>you</a:t>
            </a:r>
            <a:r>
              <a:rPr lang="de-DE" dirty="0"/>
              <a:t> </a:t>
            </a:r>
            <a:r>
              <a:rPr lang="de-DE" dirty="0" err="1"/>
              <a:t>understand</a:t>
            </a:r>
            <a:r>
              <a:rPr lang="de-DE" dirty="0"/>
              <a:t> </a:t>
            </a:r>
            <a:r>
              <a:rPr lang="de-DE" dirty="0" err="1"/>
              <a:t>the</a:t>
            </a:r>
            <a:r>
              <a:rPr lang="de-DE" dirty="0"/>
              <a:t> </a:t>
            </a:r>
            <a:r>
              <a:rPr lang="de-DE" dirty="0" err="1"/>
              <a:t>problem</a:t>
            </a:r>
            <a:r>
              <a:rPr lang="de-DE" dirty="0"/>
              <a:t>, </a:t>
            </a:r>
            <a:r>
              <a:rPr lang="de-DE" dirty="0" err="1"/>
              <a:t>the</a:t>
            </a:r>
            <a:r>
              <a:rPr lang="de-DE" dirty="0"/>
              <a:t> </a:t>
            </a:r>
            <a:r>
              <a:rPr lang="de-DE" dirty="0" err="1"/>
              <a:t>better</a:t>
            </a:r>
            <a:r>
              <a:rPr lang="de-DE" dirty="0"/>
              <a:t> </a:t>
            </a:r>
            <a:r>
              <a:rPr lang="de-DE" dirty="0" err="1"/>
              <a:t>you</a:t>
            </a:r>
            <a:r>
              <a:rPr lang="de-DE" dirty="0"/>
              <a:t> </a:t>
            </a:r>
            <a:r>
              <a:rPr lang="de-DE" dirty="0" err="1"/>
              <a:t>can</a:t>
            </a:r>
            <a:r>
              <a:rPr lang="de-DE" dirty="0"/>
              <a:t> find </a:t>
            </a:r>
            <a:r>
              <a:rPr lang="de-DE" dirty="0" err="1"/>
              <a:t>solutions</a:t>
            </a:r>
            <a:r>
              <a:rPr lang="de-DE" dirty="0"/>
              <a:t> </a:t>
            </a:r>
            <a:r>
              <a:rPr lang="de-DE" dirty="0" err="1"/>
              <a:t>that</a:t>
            </a:r>
            <a:r>
              <a:rPr lang="de-DE" dirty="0"/>
              <a:t> </a:t>
            </a:r>
            <a:r>
              <a:rPr lang="de-DE" dirty="0" err="1"/>
              <a:t>are</a:t>
            </a:r>
            <a:r>
              <a:rPr lang="de-DE" dirty="0"/>
              <a:t> </a:t>
            </a:r>
            <a:r>
              <a:rPr lang="de-DE" dirty="0" err="1"/>
              <a:t>precisely</a:t>
            </a:r>
            <a:r>
              <a:rPr lang="de-DE" dirty="0"/>
              <a:t> </a:t>
            </a:r>
            <a:r>
              <a:rPr lang="de-DE" dirty="0" err="1"/>
              <a:t>tailored</a:t>
            </a:r>
            <a:r>
              <a:rPr lang="de-DE" dirty="0"/>
              <a:t> </a:t>
            </a:r>
            <a:r>
              <a:rPr lang="de-DE" dirty="0" err="1"/>
              <a:t>to</a:t>
            </a:r>
            <a:r>
              <a:rPr lang="de-DE" dirty="0"/>
              <a:t> it. </a:t>
            </a:r>
          </a:p>
        </p:txBody>
      </p:sp>
      <p:sp>
        <p:nvSpPr>
          <p:cNvPr id="4" name="Foliennummernplatzhalter 3"/>
          <p:cNvSpPr>
            <a:spLocks noGrp="1"/>
          </p:cNvSpPr>
          <p:nvPr>
            <p:ph type="sldNum" sz="quarter" idx="10"/>
          </p:nvPr>
        </p:nvSpPr>
        <p:spPr/>
        <p:txBody>
          <a:bodyPr/>
          <a:lstStyle/>
          <a:p>
            <a:fld id="{54D59998-4020-C449-9611-2D9166FB56B7}" type="slidenum">
              <a:rPr lang="de-DE" smtClean="0"/>
              <a:t>20</a:t>
            </a:fld>
            <a:endParaRPr lang="de-DE"/>
          </a:p>
        </p:txBody>
      </p:sp>
    </p:spTree>
    <p:extLst>
      <p:ext uri="{BB962C8B-B14F-4D97-AF65-F5344CB8AC3E}">
        <p14:creationId xmlns:p14="http://schemas.microsoft.com/office/powerpoint/2010/main" val="39580448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FAC9D284-5B54-1C4A-AE62-BF22ABDF967B}" type="slidenum">
              <a:rPr lang="de-DE" smtClean="0"/>
              <a:t>21</a:t>
            </a:fld>
            <a:endParaRPr lang="de-DE"/>
          </a:p>
        </p:txBody>
      </p:sp>
    </p:spTree>
    <p:extLst>
      <p:ext uri="{BB962C8B-B14F-4D97-AF65-F5344CB8AC3E}">
        <p14:creationId xmlns:p14="http://schemas.microsoft.com/office/powerpoint/2010/main" val="37992583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F1ED7-B112-8019-B631-8882FFE9AB2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1FAD7C7-CBFD-2D2A-4873-3309DAA587E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2C2B810-1EA2-68C0-9DBE-F6891ABE0ED1}"/>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6D7EAD6D-166F-FEF1-3683-DB7D3DDCE44A}"/>
              </a:ext>
            </a:extLst>
          </p:cNvPr>
          <p:cNvSpPr>
            <a:spLocks noGrp="1"/>
          </p:cNvSpPr>
          <p:nvPr>
            <p:ph type="sldNum" sz="quarter" idx="10"/>
          </p:nvPr>
        </p:nvSpPr>
        <p:spPr/>
        <p:txBody>
          <a:bodyPr/>
          <a:lstStyle/>
          <a:p>
            <a:fld id="{541E9CB7-253A-8640-8681-74B6F60605FB}" type="slidenum">
              <a:rPr lang="de-DE" smtClean="0"/>
              <a:t>23</a:t>
            </a:fld>
            <a:endParaRPr lang="de-DE"/>
          </a:p>
        </p:txBody>
      </p:sp>
    </p:spTree>
    <p:extLst>
      <p:ext uri="{BB962C8B-B14F-4D97-AF65-F5344CB8AC3E}">
        <p14:creationId xmlns:p14="http://schemas.microsoft.com/office/powerpoint/2010/main" val="39977938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DE" dirty="0"/>
              <a:t>The </a:t>
            </a:r>
            <a:r>
              <a:rPr lang="de-DE" dirty="0" err="1"/>
              <a:t>task</a:t>
            </a:r>
            <a:r>
              <a:rPr lang="de-DE" dirty="0"/>
              <a:t> </a:t>
            </a:r>
            <a:r>
              <a:rPr lang="de-DE" dirty="0" err="1"/>
              <a:t>now</a:t>
            </a:r>
            <a:r>
              <a:rPr lang="de-DE" dirty="0"/>
              <a:t> </a:t>
            </a:r>
            <a:r>
              <a:rPr lang="de-DE" dirty="0" err="1"/>
              <a:t>is</a:t>
            </a:r>
            <a:r>
              <a:rPr lang="de-DE" dirty="0"/>
              <a:t> </a:t>
            </a:r>
            <a:r>
              <a:rPr lang="de-DE" dirty="0" err="1"/>
              <a:t>to</a:t>
            </a:r>
            <a:r>
              <a:rPr lang="de-DE" dirty="0"/>
              <a:t> </a:t>
            </a:r>
            <a:r>
              <a:rPr lang="de-DE" dirty="0" err="1"/>
              <a:t>analyse</a:t>
            </a:r>
            <a:r>
              <a:rPr lang="de-DE" dirty="0"/>
              <a:t> </a:t>
            </a:r>
            <a:r>
              <a:rPr lang="de-DE" dirty="0" err="1"/>
              <a:t>the</a:t>
            </a:r>
            <a:r>
              <a:rPr lang="de-DE" dirty="0"/>
              <a:t> </a:t>
            </a:r>
            <a:r>
              <a:rPr lang="de-DE" dirty="0" err="1"/>
              <a:t>insights</a:t>
            </a:r>
            <a:r>
              <a:rPr lang="de-DE" dirty="0"/>
              <a:t> </a:t>
            </a:r>
            <a:r>
              <a:rPr lang="de-DE" dirty="0" err="1"/>
              <a:t>gained</a:t>
            </a:r>
            <a:r>
              <a:rPr lang="de-DE" dirty="0"/>
              <a:t> </a:t>
            </a:r>
            <a:r>
              <a:rPr lang="de-DE" dirty="0" err="1"/>
              <a:t>from</a:t>
            </a:r>
            <a:r>
              <a:rPr lang="de-DE" dirty="0"/>
              <a:t> </a:t>
            </a:r>
            <a:r>
              <a:rPr lang="de-DE" dirty="0" err="1"/>
              <a:t>the</a:t>
            </a:r>
            <a:r>
              <a:rPr lang="de-DE" dirty="0"/>
              <a:t> ‘</a:t>
            </a:r>
            <a:r>
              <a:rPr lang="de-DE" dirty="0" err="1"/>
              <a:t>problem</a:t>
            </a:r>
            <a:r>
              <a:rPr lang="de-DE" dirty="0"/>
              <a:t> </a:t>
            </a:r>
            <a:r>
              <a:rPr lang="de-DE" dirty="0" err="1"/>
              <a:t>statement</a:t>
            </a:r>
            <a:r>
              <a:rPr lang="de-DE" dirty="0"/>
              <a:t>’ and </a:t>
            </a:r>
            <a:r>
              <a:rPr lang="de-DE" dirty="0" err="1"/>
              <a:t>use</a:t>
            </a:r>
            <a:r>
              <a:rPr lang="de-DE" dirty="0"/>
              <a:t> </a:t>
            </a:r>
            <a:r>
              <a:rPr lang="de-DE" dirty="0" err="1"/>
              <a:t>them</a:t>
            </a:r>
            <a:r>
              <a:rPr lang="de-DE" dirty="0"/>
              <a:t> </a:t>
            </a:r>
            <a:r>
              <a:rPr lang="de-DE" dirty="0" err="1"/>
              <a:t>to</a:t>
            </a:r>
            <a:r>
              <a:rPr lang="de-DE" dirty="0"/>
              <a:t> </a:t>
            </a:r>
            <a:r>
              <a:rPr lang="de-DE" dirty="0" err="1"/>
              <a:t>formulate</a:t>
            </a:r>
            <a:r>
              <a:rPr lang="de-DE" dirty="0"/>
              <a:t> </a:t>
            </a:r>
            <a:r>
              <a:rPr lang="de-DE" dirty="0" err="1"/>
              <a:t>specific</a:t>
            </a:r>
            <a:r>
              <a:rPr lang="de-DE" dirty="0"/>
              <a:t> design </a:t>
            </a:r>
            <a:r>
              <a:rPr lang="de-DE" dirty="0" err="1"/>
              <a:t>challenges</a:t>
            </a:r>
            <a:r>
              <a:rPr lang="de-DE" dirty="0"/>
              <a:t>. In </a:t>
            </a:r>
            <a:r>
              <a:rPr lang="de-DE" dirty="0" err="1"/>
              <a:t>other</a:t>
            </a:r>
            <a:r>
              <a:rPr lang="de-DE" dirty="0"/>
              <a:t> </a:t>
            </a:r>
            <a:r>
              <a:rPr lang="de-DE" dirty="0" err="1"/>
              <a:t>words</a:t>
            </a:r>
            <a:r>
              <a:rPr lang="de-DE" dirty="0"/>
              <a:t>, </a:t>
            </a:r>
            <a:r>
              <a:rPr lang="de-DE" dirty="0" err="1"/>
              <a:t>we</a:t>
            </a:r>
            <a:r>
              <a:rPr lang="de-DE" dirty="0"/>
              <a:t> </a:t>
            </a:r>
            <a:r>
              <a:rPr lang="de-DE" dirty="0" err="1"/>
              <a:t>need</a:t>
            </a:r>
            <a:r>
              <a:rPr lang="de-DE" dirty="0"/>
              <a:t> </a:t>
            </a:r>
            <a:r>
              <a:rPr lang="de-DE" dirty="0" err="1"/>
              <a:t>to</a:t>
            </a:r>
            <a:r>
              <a:rPr lang="de-DE" dirty="0"/>
              <a:t> </a:t>
            </a:r>
            <a:r>
              <a:rPr lang="de-DE" dirty="0" err="1"/>
              <a:t>consider</a:t>
            </a:r>
            <a:r>
              <a:rPr lang="de-DE" dirty="0"/>
              <a:t> </a:t>
            </a:r>
            <a:r>
              <a:rPr lang="de-DE" dirty="0" err="1"/>
              <a:t>what</a:t>
            </a:r>
            <a:r>
              <a:rPr lang="de-DE" dirty="0"/>
              <a:t> </a:t>
            </a:r>
            <a:r>
              <a:rPr lang="de-DE" dirty="0" err="1"/>
              <a:t>kind</a:t>
            </a:r>
            <a:r>
              <a:rPr lang="de-DE" dirty="0"/>
              <a:t> </a:t>
            </a:r>
            <a:r>
              <a:rPr lang="de-DE" dirty="0" err="1"/>
              <a:t>of</a:t>
            </a:r>
            <a:r>
              <a:rPr lang="de-DE" dirty="0"/>
              <a:t> </a:t>
            </a:r>
            <a:r>
              <a:rPr lang="de-DE" dirty="0" err="1"/>
              <a:t>solution</a:t>
            </a:r>
            <a:r>
              <a:rPr lang="de-DE" dirty="0"/>
              <a:t> </a:t>
            </a:r>
            <a:r>
              <a:rPr lang="de-DE" dirty="0" err="1"/>
              <a:t>is</a:t>
            </a:r>
            <a:r>
              <a:rPr lang="de-DE" dirty="0"/>
              <a:t> </a:t>
            </a:r>
            <a:r>
              <a:rPr lang="de-DE" dirty="0" err="1"/>
              <a:t>actually</a:t>
            </a:r>
            <a:r>
              <a:rPr lang="de-DE" dirty="0"/>
              <a:t> </a:t>
            </a:r>
            <a:r>
              <a:rPr lang="de-DE" dirty="0" err="1"/>
              <a:t>required</a:t>
            </a:r>
            <a:r>
              <a:rPr lang="de-DE" dirty="0"/>
              <a:t> and </a:t>
            </a:r>
            <a:r>
              <a:rPr lang="de-DE" dirty="0" err="1"/>
              <a:t>why</a:t>
            </a:r>
            <a:r>
              <a:rPr lang="de-DE" dirty="0"/>
              <a:t>. </a:t>
            </a:r>
            <a:r>
              <a:rPr lang="de-DE" dirty="0" err="1"/>
              <a:t>To</a:t>
            </a:r>
            <a:r>
              <a:rPr lang="de-DE" dirty="0"/>
              <a:t> do </a:t>
            </a:r>
            <a:r>
              <a:rPr lang="de-DE" dirty="0" err="1"/>
              <a:t>this</a:t>
            </a:r>
            <a:r>
              <a:rPr lang="de-DE" dirty="0"/>
              <a:t>, </a:t>
            </a:r>
            <a:r>
              <a:rPr lang="de-DE" dirty="0" err="1"/>
              <a:t>we</a:t>
            </a:r>
            <a:r>
              <a:rPr lang="de-DE" dirty="0"/>
              <a:t> will </a:t>
            </a:r>
            <a:r>
              <a:rPr lang="de-DE" dirty="0" err="1"/>
              <a:t>be</a:t>
            </a:r>
            <a:r>
              <a:rPr lang="de-DE" dirty="0"/>
              <a:t> </a:t>
            </a:r>
            <a:r>
              <a:rPr lang="de-DE" dirty="0" err="1"/>
              <a:t>using</a:t>
            </a:r>
            <a:r>
              <a:rPr lang="de-DE" dirty="0"/>
              <a:t> </a:t>
            </a:r>
            <a:r>
              <a:rPr lang="de-DE" dirty="0" err="1"/>
              <a:t>the</a:t>
            </a:r>
            <a:r>
              <a:rPr lang="de-DE" dirty="0"/>
              <a:t> ‘Jobs </a:t>
            </a:r>
            <a:r>
              <a:rPr lang="de-DE" dirty="0" err="1"/>
              <a:t>to</a:t>
            </a:r>
            <a:r>
              <a:rPr lang="de-DE" dirty="0"/>
              <a:t> </a:t>
            </a:r>
            <a:r>
              <a:rPr lang="de-DE" dirty="0" err="1"/>
              <a:t>be</a:t>
            </a:r>
            <a:r>
              <a:rPr lang="de-DE" dirty="0"/>
              <a:t> </a:t>
            </a:r>
            <a:r>
              <a:rPr lang="de-DE" dirty="0" err="1"/>
              <a:t>Done</a:t>
            </a:r>
            <a:r>
              <a:rPr lang="de-DE" dirty="0"/>
              <a:t>’ </a:t>
            </a:r>
            <a:r>
              <a:rPr lang="de-DE" dirty="0" err="1"/>
              <a:t>methodology</a:t>
            </a:r>
            <a:r>
              <a:rPr lang="de-DE" dirty="0"/>
              <a:t>.</a:t>
            </a:r>
          </a:p>
        </p:txBody>
      </p:sp>
      <p:sp>
        <p:nvSpPr>
          <p:cNvPr id="4" name="Foliennummernplatzhalter 3"/>
          <p:cNvSpPr>
            <a:spLocks noGrp="1"/>
          </p:cNvSpPr>
          <p:nvPr>
            <p:ph type="sldNum" sz="quarter" idx="5"/>
          </p:nvPr>
        </p:nvSpPr>
        <p:spPr/>
        <p:txBody>
          <a:bodyPr/>
          <a:lstStyle/>
          <a:p>
            <a:fld id="{54D59998-4020-C449-9611-2D9166FB56B7}" type="slidenum">
              <a:rPr lang="de-DE" smtClean="0"/>
              <a:t>24</a:t>
            </a:fld>
            <a:endParaRPr lang="de-DE"/>
          </a:p>
        </p:txBody>
      </p:sp>
    </p:spTree>
    <p:extLst>
      <p:ext uri="{BB962C8B-B14F-4D97-AF65-F5344CB8AC3E}">
        <p14:creationId xmlns:p14="http://schemas.microsoft.com/office/powerpoint/2010/main" val="25976916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The Jobs </a:t>
            </a:r>
            <a:r>
              <a:rPr lang="de-DE" dirty="0" err="1"/>
              <a:t>to</a:t>
            </a:r>
            <a:r>
              <a:rPr lang="de-DE" dirty="0"/>
              <a:t> </a:t>
            </a:r>
            <a:r>
              <a:rPr lang="de-DE" dirty="0" err="1"/>
              <a:t>be</a:t>
            </a:r>
            <a:r>
              <a:rPr lang="de-DE" dirty="0"/>
              <a:t> </a:t>
            </a:r>
            <a:r>
              <a:rPr lang="de-DE" dirty="0" err="1"/>
              <a:t>Done</a:t>
            </a:r>
            <a:r>
              <a:rPr lang="de-DE" dirty="0"/>
              <a:t> </a:t>
            </a:r>
            <a:r>
              <a:rPr lang="de-DE" dirty="0" err="1"/>
              <a:t>approach</a:t>
            </a:r>
            <a:r>
              <a:rPr lang="de-DE" dirty="0"/>
              <a:t> </a:t>
            </a:r>
            <a:r>
              <a:rPr lang="de-DE" dirty="0" err="1"/>
              <a:t>focuses</a:t>
            </a:r>
            <a:r>
              <a:rPr lang="de-DE" dirty="0"/>
              <a:t> on </a:t>
            </a:r>
            <a:r>
              <a:rPr lang="de-DE" dirty="0" err="1"/>
              <a:t>solving</a:t>
            </a:r>
            <a:r>
              <a:rPr lang="de-DE" dirty="0"/>
              <a:t> </a:t>
            </a:r>
            <a:r>
              <a:rPr lang="de-DE" dirty="0" err="1"/>
              <a:t>problems</a:t>
            </a:r>
            <a:r>
              <a:rPr lang="de-DE" dirty="0"/>
              <a:t> in a </a:t>
            </a:r>
            <a:r>
              <a:rPr lang="de-DE" dirty="0" err="1"/>
              <a:t>way</a:t>
            </a:r>
            <a:r>
              <a:rPr lang="de-DE" dirty="0"/>
              <a:t> </a:t>
            </a:r>
            <a:r>
              <a:rPr lang="de-DE" dirty="0" err="1"/>
              <a:t>that</a:t>
            </a:r>
            <a:r>
              <a:rPr lang="de-DE" dirty="0"/>
              <a:t> </a:t>
            </a:r>
            <a:r>
              <a:rPr lang="de-DE" dirty="0" err="1"/>
              <a:t>helps</a:t>
            </a:r>
            <a:r>
              <a:rPr lang="de-DE" dirty="0"/>
              <a:t> </a:t>
            </a:r>
            <a:r>
              <a:rPr lang="de-DE" dirty="0" err="1"/>
              <a:t>users</a:t>
            </a:r>
            <a:r>
              <a:rPr lang="de-DE" dirty="0"/>
              <a:t> </a:t>
            </a:r>
            <a:r>
              <a:rPr lang="de-DE" dirty="0" err="1"/>
              <a:t>move</a:t>
            </a:r>
            <a:r>
              <a:rPr lang="de-DE" dirty="0"/>
              <a:t> </a:t>
            </a:r>
            <a:r>
              <a:rPr lang="de-DE" dirty="0" err="1"/>
              <a:t>forward</a:t>
            </a:r>
            <a:r>
              <a:rPr lang="de-DE" dirty="0"/>
              <a:t> and </a:t>
            </a:r>
            <a:r>
              <a:rPr lang="de-DE" dirty="0" err="1"/>
              <a:t>enables</a:t>
            </a:r>
            <a:r>
              <a:rPr lang="de-DE" dirty="0"/>
              <a:t> </a:t>
            </a:r>
            <a:r>
              <a:rPr lang="de-DE" dirty="0" err="1"/>
              <a:t>them</a:t>
            </a:r>
            <a:r>
              <a:rPr lang="de-DE" dirty="0"/>
              <a:t> </a:t>
            </a:r>
            <a:r>
              <a:rPr lang="de-DE" dirty="0" err="1"/>
              <a:t>to</a:t>
            </a:r>
            <a:r>
              <a:rPr lang="de-DE" dirty="0"/>
              <a:t> </a:t>
            </a:r>
            <a:r>
              <a:rPr lang="de-DE" dirty="0" err="1"/>
              <a:t>complete</a:t>
            </a:r>
            <a:r>
              <a:rPr lang="de-DE" dirty="0"/>
              <a:t> </a:t>
            </a:r>
            <a:r>
              <a:rPr lang="de-DE" dirty="0" err="1"/>
              <a:t>their</a:t>
            </a:r>
            <a:r>
              <a:rPr lang="de-DE" dirty="0"/>
              <a:t> </a:t>
            </a:r>
            <a:r>
              <a:rPr lang="de-DE" dirty="0" err="1"/>
              <a:t>tasks</a:t>
            </a:r>
            <a:r>
              <a:rPr lang="de-DE" dirty="0"/>
              <a:t>. </a:t>
            </a:r>
          </a:p>
          <a:p>
            <a:endParaRPr lang="de-DE" dirty="0"/>
          </a:p>
          <a:p>
            <a:r>
              <a:rPr lang="de-DE" dirty="0" err="1"/>
              <a:t>For</a:t>
            </a:r>
            <a:r>
              <a:rPr lang="de-DE" dirty="0"/>
              <a:t> </a:t>
            </a:r>
            <a:r>
              <a:rPr lang="de-DE" dirty="0" err="1"/>
              <a:t>example</a:t>
            </a:r>
            <a:r>
              <a:rPr lang="de-DE" dirty="0"/>
              <a:t>:</a:t>
            </a:r>
          </a:p>
          <a:p>
            <a:endParaRPr lang="de-DE" dirty="0"/>
          </a:p>
          <a:p>
            <a:r>
              <a:rPr lang="de-DE" dirty="0" err="1"/>
              <a:t>When</a:t>
            </a:r>
            <a:r>
              <a:rPr lang="de-DE" dirty="0"/>
              <a:t> I </a:t>
            </a:r>
            <a:r>
              <a:rPr lang="de-DE" dirty="0" err="1"/>
              <a:t>take</a:t>
            </a:r>
            <a:r>
              <a:rPr lang="de-DE" dirty="0"/>
              <a:t> a </a:t>
            </a:r>
            <a:r>
              <a:rPr lang="de-DE" dirty="0" err="1"/>
              <a:t>photo</a:t>
            </a:r>
            <a:r>
              <a:rPr lang="de-DE" dirty="0"/>
              <a:t> </a:t>
            </a:r>
            <a:r>
              <a:rPr lang="de-DE" dirty="0" err="1"/>
              <a:t>with</a:t>
            </a:r>
            <a:r>
              <a:rPr lang="de-DE" dirty="0"/>
              <a:t> </a:t>
            </a:r>
            <a:r>
              <a:rPr lang="de-DE" dirty="0" err="1"/>
              <a:t>my</a:t>
            </a:r>
            <a:r>
              <a:rPr lang="de-DE" dirty="0"/>
              <a:t> mobile </a:t>
            </a:r>
            <a:r>
              <a:rPr lang="de-DE" dirty="0" err="1"/>
              <a:t>phone</a:t>
            </a:r>
            <a:r>
              <a:rPr lang="de-DE" dirty="0"/>
              <a:t>       I </a:t>
            </a:r>
            <a:r>
              <a:rPr lang="de-DE" dirty="0" err="1"/>
              <a:t>want</a:t>
            </a:r>
            <a:r>
              <a:rPr lang="de-DE" dirty="0"/>
              <a:t> </a:t>
            </a:r>
            <a:r>
              <a:rPr lang="de-DE" dirty="0" err="1"/>
              <a:t>to</a:t>
            </a:r>
            <a:r>
              <a:rPr lang="de-DE" dirty="0"/>
              <a:t> </a:t>
            </a:r>
            <a:r>
              <a:rPr lang="de-DE" dirty="0" err="1"/>
              <a:t>be</a:t>
            </a:r>
            <a:r>
              <a:rPr lang="de-DE" dirty="0"/>
              <a:t> </a:t>
            </a:r>
            <a:r>
              <a:rPr lang="de-DE" dirty="0" err="1"/>
              <a:t>able</a:t>
            </a:r>
            <a:r>
              <a:rPr lang="de-DE" dirty="0"/>
              <a:t> </a:t>
            </a:r>
            <a:r>
              <a:rPr lang="de-DE" dirty="0" err="1"/>
              <a:t>to</a:t>
            </a:r>
            <a:r>
              <a:rPr lang="de-DE" dirty="0"/>
              <a:t> </a:t>
            </a:r>
            <a:r>
              <a:rPr lang="de-DE" dirty="0" err="1"/>
              <a:t>edit</a:t>
            </a:r>
            <a:r>
              <a:rPr lang="de-DE" dirty="0"/>
              <a:t> </a:t>
            </a:r>
            <a:r>
              <a:rPr lang="de-DE" dirty="0" err="1"/>
              <a:t>it</a:t>
            </a:r>
            <a:r>
              <a:rPr lang="de-DE" dirty="0"/>
              <a:t> </a:t>
            </a:r>
            <a:r>
              <a:rPr lang="de-DE" dirty="0" err="1"/>
              <a:t>easily</a:t>
            </a:r>
            <a:r>
              <a:rPr lang="de-DE" dirty="0"/>
              <a:t>      So </a:t>
            </a:r>
            <a:r>
              <a:rPr lang="de-DE" dirty="0" err="1"/>
              <a:t>that</a:t>
            </a:r>
            <a:r>
              <a:rPr lang="de-DE" dirty="0"/>
              <a:t> I </a:t>
            </a:r>
            <a:r>
              <a:rPr lang="de-DE" dirty="0" err="1"/>
              <a:t>can</a:t>
            </a:r>
            <a:r>
              <a:rPr lang="de-DE" dirty="0"/>
              <a:t> </a:t>
            </a:r>
            <a:r>
              <a:rPr lang="de-DE" dirty="0" err="1"/>
              <a:t>share</a:t>
            </a:r>
            <a:r>
              <a:rPr lang="de-DE" dirty="0"/>
              <a:t> </a:t>
            </a:r>
            <a:r>
              <a:rPr lang="de-DE" dirty="0" err="1"/>
              <a:t>it</a:t>
            </a:r>
            <a:r>
              <a:rPr lang="de-DE" dirty="0"/>
              <a:t> </a:t>
            </a:r>
            <a:r>
              <a:rPr lang="de-DE" dirty="0" err="1"/>
              <a:t>quickly</a:t>
            </a:r>
            <a:r>
              <a:rPr lang="de-DE" dirty="0"/>
              <a:t> </a:t>
            </a:r>
            <a:r>
              <a:rPr lang="de-DE" dirty="0" err="1"/>
              <a:t>with</a:t>
            </a:r>
            <a:r>
              <a:rPr lang="de-DE" dirty="0"/>
              <a:t> </a:t>
            </a:r>
            <a:r>
              <a:rPr lang="de-DE" dirty="0" err="1"/>
              <a:t>my</a:t>
            </a:r>
            <a:r>
              <a:rPr lang="de-DE" dirty="0"/>
              <a:t> </a:t>
            </a:r>
            <a:r>
              <a:rPr lang="de-DE" dirty="0" err="1"/>
              <a:t>friends</a:t>
            </a:r>
            <a:endParaRPr lang="de-DE" dirty="0"/>
          </a:p>
          <a:p>
            <a:endParaRPr lang="de-DE" dirty="0"/>
          </a:p>
          <a:p>
            <a:r>
              <a:rPr lang="de-DE" dirty="0"/>
              <a:t>Jobs </a:t>
            </a:r>
            <a:r>
              <a:rPr lang="de-DE" dirty="0" err="1"/>
              <a:t>to</a:t>
            </a:r>
            <a:r>
              <a:rPr lang="de-DE" dirty="0"/>
              <a:t> </a:t>
            </a:r>
            <a:r>
              <a:rPr lang="de-DE" dirty="0" err="1"/>
              <a:t>be</a:t>
            </a:r>
            <a:r>
              <a:rPr lang="de-DE" dirty="0"/>
              <a:t> </a:t>
            </a:r>
            <a:r>
              <a:rPr lang="de-DE" dirty="0" err="1"/>
              <a:t>done</a:t>
            </a:r>
            <a:r>
              <a:rPr lang="de-DE" dirty="0"/>
              <a:t> </a:t>
            </a:r>
            <a:r>
              <a:rPr lang="de-DE" dirty="0" err="1"/>
              <a:t>therefore</a:t>
            </a:r>
            <a:r>
              <a:rPr lang="de-DE" dirty="0"/>
              <a:t> </a:t>
            </a:r>
            <a:r>
              <a:rPr lang="de-DE" dirty="0" err="1"/>
              <a:t>consists</a:t>
            </a:r>
            <a:r>
              <a:rPr lang="de-DE" dirty="0"/>
              <a:t> </a:t>
            </a:r>
            <a:r>
              <a:rPr lang="de-DE" dirty="0" err="1"/>
              <a:t>of</a:t>
            </a:r>
            <a:r>
              <a:rPr lang="de-DE" dirty="0"/>
              <a:t> </a:t>
            </a:r>
            <a:r>
              <a:rPr lang="de-DE" dirty="0" err="1"/>
              <a:t>three</a:t>
            </a:r>
            <a:r>
              <a:rPr lang="de-DE" dirty="0"/>
              <a:t> </a:t>
            </a:r>
            <a:r>
              <a:rPr lang="de-DE" dirty="0" err="1"/>
              <a:t>phases</a:t>
            </a:r>
            <a:r>
              <a:rPr lang="de-DE" dirty="0"/>
              <a:t>:</a:t>
            </a:r>
          </a:p>
          <a:p>
            <a:pPr marL="228600" indent="-228600">
              <a:buFont typeface="+mj-lt"/>
              <a:buAutoNum type="arabicPeriod"/>
            </a:pPr>
            <a:r>
              <a:rPr lang="de-DE" dirty="0"/>
              <a:t>Description </a:t>
            </a:r>
            <a:r>
              <a:rPr lang="de-DE" dirty="0" err="1"/>
              <a:t>of</a:t>
            </a:r>
            <a:r>
              <a:rPr lang="de-DE" dirty="0"/>
              <a:t> </a:t>
            </a:r>
            <a:r>
              <a:rPr lang="de-DE" dirty="0" err="1"/>
              <a:t>the</a:t>
            </a:r>
            <a:r>
              <a:rPr lang="de-DE" dirty="0"/>
              <a:t> </a:t>
            </a:r>
            <a:r>
              <a:rPr lang="de-DE" dirty="0" err="1"/>
              <a:t>situation</a:t>
            </a:r>
            <a:r>
              <a:rPr lang="de-DE" dirty="0"/>
              <a:t> </a:t>
            </a:r>
          </a:p>
          <a:p>
            <a:pPr marL="228600" indent="-228600">
              <a:buFont typeface="+mj-lt"/>
              <a:buAutoNum type="arabicPeriod"/>
            </a:pPr>
            <a:r>
              <a:rPr lang="de-DE" dirty="0"/>
              <a:t>Explanation </a:t>
            </a:r>
            <a:r>
              <a:rPr lang="de-DE" dirty="0" err="1"/>
              <a:t>of</a:t>
            </a:r>
            <a:r>
              <a:rPr lang="de-DE" dirty="0"/>
              <a:t> </a:t>
            </a:r>
            <a:r>
              <a:rPr lang="de-DE" dirty="0" err="1"/>
              <a:t>the</a:t>
            </a:r>
            <a:r>
              <a:rPr lang="de-DE" dirty="0"/>
              <a:t> </a:t>
            </a:r>
            <a:r>
              <a:rPr lang="de-DE" dirty="0" err="1"/>
              <a:t>motivation</a:t>
            </a:r>
            <a:r>
              <a:rPr lang="de-DE" dirty="0"/>
              <a:t> </a:t>
            </a:r>
          </a:p>
          <a:p>
            <a:pPr marL="228600" indent="-228600">
              <a:buFont typeface="+mj-lt"/>
              <a:buAutoNum type="arabicPeriod"/>
            </a:pPr>
            <a:r>
              <a:rPr lang="de-DE" dirty="0" err="1"/>
              <a:t>What</a:t>
            </a:r>
            <a:r>
              <a:rPr lang="de-DE" dirty="0"/>
              <a:t> </a:t>
            </a:r>
            <a:r>
              <a:rPr lang="de-DE" dirty="0" err="1"/>
              <a:t>result</a:t>
            </a:r>
            <a:r>
              <a:rPr lang="de-DE" dirty="0"/>
              <a:t> </a:t>
            </a:r>
            <a:r>
              <a:rPr lang="de-DE" dirty="0" err="1"/>
              <a:t>is</a:t>
            </a:r>
            <a:r>
              <a:rPr lang="de-DE" dirty="0"/>
              <a:t> </a:t>
            </a:r>
            <a:r>
              <a:rPr lang="de-DE" dirty="0" err="1"/>
              <a:t>expected</a:t>
            </a:r>
            <a:endParaRPr lang="de-DE" dirty="0"/>
          </a:p>
        </p:txBody>
      </p:sp>
      <p:sp>
        <p:nvSpPr>
          <p:cNvPr id="4" name="Foliennummernplatzhalter 3"/>
          <p:cNvSpPr>
            <a:spLocks noGrp="1"/>
          </p:cNvSpPr>
          <p:nvPr>
            <p:ph type="sldNum" sz="quarter" idx="5"/>
          </p:nvPr>
        </p:nvSpPr>
        <p:spPr/>
        <p:txBody>
          <a:bodyPr/>
          <a:lstStyle/>
          <a:p>
            <a:fld id="{54D59998-4020-C449-9611-2D9166FB56B7}" type="slidenum">
              <a:rPr lang="de-DE" smtClean="0"/>
              <a:t>25</a:t>
            </a:fld>
            <a:endParaRPr lang="de-DE"/>
          </a:p>
        </p:txBody>
      </p:sp>
    </p:spTree>
    <p:extLst>
      <p:ext uri="{BB962C8B-B14F-4D97-AF65-F5344CB8AC3E}">
        <p14:creationId xmlns:p14="http://schemas.microsoft.com/office/powerpoint/2010/main" val="2882222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FAC9D284-5B54-1C4A-AE62-BF22ABDF967B}" type="slidenum">
              <a:rPr lang="de-DE" smtClean="0"/>
              <a:t>26</a:t>
            </a:fld>
            <a:endParaRPr lang="de-DE"/>
          </a:p>
        </p:txBody>
      </p:sp>
    </p:spTree>
    <p:extLst>
      <p:ext uri="{BB962C8B-B14F-4D97-AF65-F5344CB8AC3E}">
        <p14:creationId xmlns:p14="http://schemas.microsoft.com/office/powerpoint/2010/main" val="14140209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D7FE5-26E4-ED72-BDD2-D93F4DEFF04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7E29DE3-24A0-DD5E-604F-79F5F3715AC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7BF7580-8ACF-07CD-4AA8-B851E552E8E1}"/>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9C0B5046-B3FA-02FF-2DAA-698C88BC1424}"/>
              </a:ext>
            </a:extLst>
          </p:cNvPr>
          <p:cNvSpPr>
            <a:spLocks noGrp="1"/>
          </p:cNvSpPr>
          <p:nvPr>
            <p:ph type="sldNum" sz="quarter" idx="10"/>
          </p:nvPr>
        </p:nvSpPr>
        <p:spPr/>
        <p:txBody>
          <a:bodyPr/>
          <a:lstStyle/>
          <a:p>
            <a:fld id="{541E9CB7-253A-8640-8681-74B6F60605FB}" type="slidenum">
              <a:rPr lang="de-DE" smtClean="0"/>
              <a:t>27</a:t>
            </a:fld>
            <a:endParaRPr lang="de-DE"/>
          </a:p>
        </p:txBody>
      </p:sp>
    </p:spTree>
    <p:extLst>
      <p:ext uri="{BB962C8B-B14F-4D97-AF65-F5344CB8AC3E}">
        <p14:creationId xmlns:p14="http://schemas.microsoft.com/office/powerpoint/2010/main" val="25704181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We’ll</a:t>
            </a:r>
            <a:r>
              <a:rPr lang="de-DE" dirty="0"/>
              <a:t> </a:t>
            </a:r>
            <a:r>
              <a:rPr lang="de-DE" dirty="0" err="1"/>
              <a:t>start</a:t>
            </a:r>
            <a:r>
              <a:rPr lang="de-DE" dirty="0"/>
              <a:t> </a:t>
            </a:r>
            <a:r>
              <a:rPr lang="de-DE" dirty="0" err="1"/>
              <a:t>with</a:t>
            </a:r>
            <a:r>
              <a:rPr lang="de-DE" dirty="0"/>
              <a:t> a </a:t>
            </a:r>
            <a:r>
              <a:rPr lang="de-DE" dirty="0" err="1"/>
              <a:t>brainstorming</a:t>
            </a:r>
            <a:r>
              <a:rPr lang="de-DE" dirty="0"/>
              <a:t> </a:t>
            </a:r>
            <a:r>
              <a:rPr lang="de-DE" dirty="0" err="1"/>
              <a:t>session</a:t>
            </a:r>
            <a:r>
              <a:rPr lang="de-DE" dirty="0"/>
              <a:t>, but </a:t>
            </a:r>
            <a:r>
              <a:rPr lang="de-DE" dirty="0" err="1"/>
              <a:t>really</a:t>
            </a:r>
            <a:r>
              <a:rPr lang="de-DE" dirty="0"/>
              <a:t> </a:t>
            </a:r>
            <a:r>
              <a:rPr lang="de-DE" dirty="0" err="1"/>
              <a:t>it’s</a:t>
            </a:r>
            <a:r>
              <a:rPr lang="de-DE" dirty="0"/>
              <a:t> </a:t>
            </a:r>
            <a:r>
              <a:rPr lang="de-DE" dirty="0" err="1"/>
              <a:t>more</a:t>
            </a:r>
            <a:r>
              <a:rPr lang="de-DE" dirty="0"/>
              <a:t> </a:t>
            </a:r>
            <a:r>
              <a:rPr lang="de-DE" dirty="0" err="1"/>
              <a:t>of</a:t>
            </a:r>
            <a:r>
              <a:rPr lang="de-DE" dirty="0"/>
              <a:t> a </a:t>
            </a:r>
            <a:r>
              <a:rPr lang="de-DE" dirty="0" err="1"/>
              <a:t>brain</a:t>
            </a:r>
            <a:r>
              <a:rPr lang="de-DE" dirty="0"/>
              <a:t> </a:t>
            </a:r>
            <a:r>
              <a:rPr lang="de-DE" dirty="0" err="1"/>
              <a:t>dump</a:t>
            </a:r>
            <a:r>
              <a:rPr lang="de-DE" dirty="0"/>
              <a:t> </a:t>
            </a:r>
            <a:r>
              <a:rPr lang="de-DE" dirty="0" err="1"/>
              <a:t>to</a:t>
            </a:r>
            <a:r>
              <a:rPr lang="de-DE" dirty="0"/>
              <a:t> </a:t>
            </a:r>
            <a:r>
              <a:rPr lang="de-DE" dirty="0" err="1"/>
              <a:t>begin</a:t>
            </a:r>
            <a:r>
              <a:rPr lang="de-DE" dirty="0"/>
              <a:t> </a:t>
            </a:r>
            <a:r>
              <a:rPr lang="de-DE" dirty="0" err="1"/>
              <a:t>with</a:t>
            </a:r>
            <a:r>
              <a:rPr lang="de-DE" dirty="0"/>
              <a:t>. So </a:t>
            </a:r>
            <a:r>
              <a:rPr lang="de-DE" dirty="0" err="1"/>
              <a:t>first</a:t>
            </a:r>
            <a:r>
              <a:rPr lang="de-DE" dirty="0"/>
              <a:t>, just </a:t>
            </a:r>
            <a:r>
              <a:rPr lang="de-DE" dirty="0" err="1"/>
              <a:t>get</a:t>
            </a:r>
            <a:r>
              <a:rPr lang="de-DE" dirty="0"/>
              <a:t> </a:t>
            </a:r>
            <a:r>
              <a:rPr lang="de-DE" dirty="0" err="1"/>
              <a:t>everything</a:t>
            </a:r>
            <a:r>
              <a:rPr lang="de-DE" dirty="0"/>
              <a:t> out </a:t>
            </a:r>
            <a:r>
              <a:rPr lang="de-DE" dirty="0" err="1"/>
              <a:t>that</a:t>
            </a:r>
            <a:r>
              <a:rPr lang="de-DE" dirty="0"/>
              <a:t> </a:t>
            </a:r>
            <a:r>
              <a:rPr lang="de-DE" dirty="0" err="1"/>
              <a:t>comes</a:t>
            </a:r>
            <a:r>
              <a:rPr lang="de-DE" dirty="0"/>
              <a:t> </a:t>
            </a:r>
            <a:r>
              <a:rPr lang="de-DE" dirty="0" err="1"/>
              <a:t>to</a:t>
            </a:r>
            <a:r>
              <a:rPr lang="de-DE" dirty="0"/>
              <a:t> </a:t>
            </a:r>
            <a:r>
              <a:rPr lang="de-DE" dirty="0" err="1"/>
              <a:t>mind</a:t>
            </a:r>
            <a:r>
              <a:rPr lang="de-DE" dirty="0"/>
              <a:t>, and </a:t>
            </a:r>
            <a:r>
              <a:rPr lang="de-DE" dirty="0" err="1"/>
              <a:t>then</a:t>
            </a:r>
            <a:r>
              <a:rPr lang="de-DE" dirty="0"/>
              <a:t> </a:t>
            </a:r>
            <a:r>
              <a:rPr lang="de-DE" dirty="0" err="1"/>
              <a:t>we’ll</a:t>
            </a:r>
            <a:r>
              <a:rPr lang="de-DE" dirty="0"/>
              <a:t> </a:t>
            </a:r>
            <a:r>
              <a:rPr lang="de-DE" dirty="0" err="1"/>
              <a:t>use</a:t>
            </a:r>
            <a:r>
              <a:rPr lang="de-DE" dirty="0"/>
              <a:t> </a:t>
            </a:r>
            <a:r>
              <a:rPr lang="de-DE" dirty="0" err="1"/>
              <a:t>the</a:t>
            </a:r>
            <a:r>
              <a:rPr lang="de-DE" dirty="0"/>
              <a:t> </a:t>
            </a:r>
            <a:r>
              <a:rPr lang="de-DE" dirty="0" err="1"/>
              <a:t>brainstorming</a:t>
            </a:r>
            <a:r>
              <a:rPr lang="de-DE" dirty="0"/>
              <a:t> </a:t>
            </a:r>
            <a:r>
              <a:rPr lang="de-DE" dirty="0" err="1"/>
              <a:t>session</a:t>
            </a:r>
            <a:r>
              <a:rPr lang="de-DE" dirty="0"/>
              <a:t> </a:t>
            </a:r>
            <a:r>
              <a:rPr lang="de-DE" dirty="0" err="1"/>
              <a:t>to</a:t>
            </a:r>
            <a:r>
              <a:rPr lang="de-DE" dirty="0"/>
              <a:t> </a:t>
            </a:r>
            <a:r>
              <a:rPr lang="de-DE" dirty="0" err="1"/>
              <a:t>develop</a:t>
            </a:r>
            <a:r>
              <a:rPr lang="de-DE" dirty="0"/>
              <a:t> </a:t>
            </a:r>
            <a:r>
              <a:rPr lang="de-DE" dirty="0" err="1"/>
              <a:t>your</a:t>
            </a:r>
            <a:r>
              <a:rPr lang="de-DE" dirty="0"/>
              <a:t> </a:t>
            </a:r>
            <a:r>
              <a:rPr lang="de-DE" dirty="0" err="1"/>
              <a:t>ideas</a:t>
            </a:r>
            <a:r>
              <a:rPr lang="de-DE" dirty="0"/>
              <a:t> </a:t>
            </a:r>
            <a:r>
              <a:rPr lang="de-DE" dirty="0" err="1"/>
              <a:t>further</a:t>
            </a:r>
            <a:r>
              <a:rPr lang="de-DE" dirty="0"/>
              <a:t> </a:t>
            </a:r>
            <a:r>
              <a:rPr lang="de-DE" dirty="0" err="1"/>
              <a:t>together</a:t>
            </a:r>
            <a:r>
              <a:rPr lang="de-DE" dirty="0"/>
              <a:t>. </a:t>
            </a:r>
          </a:p>
          <a:p>
            <a:endParaRPr lang="de-DE" dirty="0"/>
          </a:p>
          <a:p>
            <a:r>
              <a:rPr lang="de-DE" dirty="0" err="1"/>
              <a:t>Important</a:t>
            </a:r>
            <a:r>
              <a:rPr lang="de-DE" dirty="0"/>
              <a:t> </a:t>
            </a:r>
            <a:r>
              <a:rPr lang="de-DE" dirty="0" err="1"/>
              <a:t>rules</a:t>
            </a:r>
            <a:r>
              <a:rPr lang="de-DE" dirty="0"/>
              <a:t>:</a:t>
            </a:r>
          </a:p>
          <a:p>
            <a:endParaRPr lang="de-DE" dirty="0"/>
          </a:p>
          <a:p>
            <a:pPr marL="228600" indent="-228600">
              <a:buFont typeface="+mj-lt"/>
              <a:buAutoNum type="arabicPeriod"/>
            </a:pPr>
            <a:r>
              <a:rPr lang="de-DE" dirty="0"/>
              <a:t>Creative </a:t>
            </a:r>
            <a:r>
              <a:rPr lang="de-DE" dirty="0" err="1"/>
              <a:t>self-confidence</a:t>
            </a:r>
            <a:r>
              <a:rPr lang="de-DE" dirty="0"/>
              <a:t> </a:t>
            </a:r>
          </a:p>
          <a:p>
            <a:pPr marL="228600" indent="-228600">
              <a:buFont typeface="+mj-lt"/>
              <a:buAutoNum type="arabicPeriod"/>
            </a:pPr>
            <a:r>
              <a:rPr lang="de-DE" dirty="0" err="1"/>
              <a:t>Quantity</a:t>
            </a:r>
            <a:r>
              <a:rPr lang="de-DE" dirty="0"/>
              <a:t> </a:t>
            </a:r>
            <a:r>
              <a:rPr lang="de-DE" dirty="0" err="1"/>
              <a:t>is</a:t>
            </a:r>
            <a:r>
              <a:rPr lang="de-DE" dirty="0"/>
              <a:t> </a:t>
            </a:r>
            <a:r>
              <a:rPr lang="de-DE" dirty="0" err="1"/>
              <a:t>more</a:t>
            </a:r>
            <a:r>
              <a:rPr lang="de-DE" dirty="0"/>
              <a:t> </a:t>
            </a:r>
            <a:r>
              <a:rPr lang="de-DE" dirty="0" err="1"/>
              <a:t>important</a:t>
            </a:r>
            <a:r>
              <a:rPr lang="de-DE" dirty="0"/>
              <a:t> </a:t>
            </a:r>
            <a:r>
              <a:rPr lang="de-DE" dirty="0" err="1"/>
              <a:t>than</a:t>
            </a:r>
            <a:r>
              <a:rPr lang="de-DE" dirty="0"/>
              <a:t> </a:t>
            </a:r>
            <a:r>
              <a:rPr lang="de-DE" dirty="0" err="1"/>
              <a:t>quality</a:t>
            </a:r>
            <a:endParaRPr lang="de-DE" dirty="0"/>
          </a:p>
          <a:p>
            <a:pPr marL="228600" indent="-228600">
              <a:buFont typeface="+mj-lt"/>
              <a:buAutoNum type="arabicPeriod"/>
            </a:pPr>
            <a:r>
              <a:rPr lang="de-DE" dirty="0" err="1"/>
              <a:t>No</a:t>
            </a:r>
            <a:r>
              <a:rPr lang="de-DE" dirty="0"/>
              <a:t> </a:t>
            </a:r>
            <a:r>
              <a:rPr lang="de-DE" dirty="0" err="1"/>
              <a:t>preconceptions</a:t>
            </a:r>
            <a:endParaRPr lang="de-DE" dirty="0"/>
          </a:p>
          <a:p>
            <a:pPr marL="228600" indent="-228600">
              <a:buFont typeface="+mj-lt"/>
              <a:buAutoNum type="arabicPeriod"/>
            </a:pPr>
            <a:r>
              <a:rPr lang="de-DE" dirty="0"/>
              <a:t>Fail </a:t>
            </a:r>
            <a:r>
              <a:rPr lang="de-DE" dirty="0" err="1"/>
              <a:t>often</a:t>
            </a:r>
            <a:r>
              <a:rPr lang="de-DE" dirty="0"/>
              <a:t> and </a:t>
            </a:r>
            <a:r>
              <a:rPr lang="de-DE" dirty="0" err="1"/>
              <a:t>early</a:t>
            </a:r>
            <a:r>
              <a:rPr lang="de-DE" dirty="0"/>
              <a:t> – </a:t>
            </a:r>
            <a:r>
              <a:rPr lang="de-DE" dirty="0" err="1"/>
              <a:t>that’s</a:t>
            </a:r>
            <a:r>
              <a:rPr lang="de-DE" dirty="0"/>
              <a:t> </a:t>
            </a:r>
            <a:r>
              <a:rPr lang="de-DE" dirty="0" err="1"/>
              <a:t>the</a:t>
            </a:r>
            <a:r>
              <a:rPr lang="de-DE" dirty="0"/>
              <a:t> </a:t>
            </a:r>
            <a:r>
              <a:rPr lang="de-DE" dirty="0" err="1"/>
              <a:t>only</a:t>
            </a:r>
            <a:r>
              <a:rPr lang="de-DE" dirty="0"/>
              <a:t> </a:t>
            </a:r>
            <a:r>
              <a:rPr lang="de-DE" dirty="0" err="1"/>
              <a:t>way</a:t>
            </a:r>
            <a:r>
              <a:rPr lang="de-DE" dirty="0"/>
              <a:t> </a:t>
            </a:r>
            <a:r>
              <a:rPr lang="de-DE" dirty="0" err="1"/>
              <a:t>to</a:t>
            </a:r>
            <a:r>
              <a:rPr lang="de-DE" dirty="0"/>
              <a:t> </a:t>
            </a:r>
            <a:r>
              <a:rPr lang="de-DE" dirty="0" err="1"/>
              <a:t>make</a:t>
            </a:r>
            <a:r>
              <a:rPr lang="de-DE" dirty="0"/>
              <a:t> </a:t>
            </a:r>
            <a:r>
              <a:rPr lang="de-DE" dirty="0" err="1"/>
              <a:t>progress</a:t>
            </a:r>
            <a:endParaRPr lang="de-DE" dirty="0"/>
          </a:p>
        </p:txBody>
      </p:sp>
      <p:sp>
        <p:nvSpPr>
          <p:cNvPr id="4" name="Foliennummernplatzhalter 3"/>
          <p:cNvSpPr>
            <a:spLocks noGrp="1"/>
          </p:cNvSpPr>
          <p:nvPr>
            <p:ph type="sldNum" sz="quarter" idx="10"/>
          </p:nvPr>
        </p:nvSpPr>
        <p:spPr/>
        <p:txBody>
          <a:bodyPr/>
          <a:lstStyle/>
          <a:p>
            <a:fld id="{54D59998-4020-C449-9611-2D9166FB56B7}" type="slidenum">
              <a:rPr lang="de-DE" smtClean="0"/>
              <a:t>28</a:t>
            </a:fld>
            <a:endParaRPr lang="de-DE"/>
          </a:p>
        </p:txBody>
      </p:sp>
    </p:spTree>
    <p:extLst>
      <p:ext uri="{BB962C8B-B14F-4D97-AF65-F5344CB8AC3E}">
        <p14:creationId xmlns:p14="http://schemas.microsoft.com/office/powerpoint/2010/main" val="23585777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4D59998-4020-C449-9611-2D9166FB56B7}" type="slidenum">
              <a:rPr lang="de-DE" smtClean="0"/>
              <a:t>29</a:t>
            </a:fld>
            <a:endParaRPr lang="de-DE"/>
          </a:p>
        </p:txBody>
      </p:sp>
    </p:spTree>
    <p:extLst>
      <p:ext uri="{BB962C8B-B14F-4D97-AF65-F5344CB8AC3E}">
        <p14:creationId xmlns:p14="http://schemas.microsoft.com/office/powerpoint/2010/main" val="18234285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6122E-BD0D-D253-8256-7ACC69678E9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ABCC0E5-8A33-8E71-255F-801F042B5AA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370BB01-B1B3-AB17-B0B7-39975C245FFF}"/>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04C12374-017D-40C3-4441-C6D92011837B}"/>
              </a:ext>
            </a:extLst>
          </p:cNvPr>
          <p:cNvSpPr>
            <a:spLocks noGrp="1"/>
          </p:cNvSpPr>
          <p:nvPr>
            <p:ph type="sldNum" sz="quarter" idx="10"/>
          </p:nvPr>
        </p:nvSpPr>
        <p:spPr/>
        <p:txBody>
          <a:bodyPr/>
          <a:lstStyle/>
          <a:p>
            <a:fld id="{541E9CB7-253A-8640-8681-74B6F60605FB}" type="slidenum">
              <a:rPr lang="de-DE" smtClean="0"/>
              <a:t>31</a:t>
            </a:fld>
            <a:endParaRPr lang="de-DE"/>
          </a:p>
        </p:txBody>
      </p:sp>
    </p:spTree>
    <p:extLst>
      <p:ext uri="{BB962C8B-B14F-4D97-AF65-F5344CB8AC3E}">
        <p14:creationId xmlns:p14="http://schemas.microsoft.com/office/powerpoint/2010/main" val="4264723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36B5C-6823-3748-1C6B-59E18A8BA21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BF3A9E5-F2D9-FB9A-21EC-D45F10941CC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E48B239-EF3F-5939-0EE3-6E9B9FDEA5CE}"/>
              </a:ext>
            </a:extLst>
          </p:cNvPr>
          <p:cNvSpPr>
            <a:spLocks noGrp="1"/>
          </p:cNvSpPr>
          <p:nvPr>
            <p:ph type="body" idx="1"/>
          </p:nvPr>
        </p:nvSpPr>
        <p:spPr/>
        <p:txBody>
          <a:bodyPr/>
          <a:lstStyle/>
          <a:p>
            <a:endParaRPr lang="de-FR" dirty="0"/>
          </a:p>
        </p:txBody>
      </p:sp>
      <p:sp>
        <p:nvSpPr>
          <p:cNvPr id="4" name="Foliennummernplatzhalter 3">
            <a:extLst>
              <a:ext uri="{FF2B5EF4-FFF2-40B4-BE49-F238E27FC236}">
                <a16:creationId xmlns:a16="http://schemas.microsoft.com/office/drawing/2014/main" id="{4D9FD3D6-DC72-F816-DF2F-9C3C2E1AD4CA}"/>
              </a:ext>
            </a:extLst>
          </p:cNvPr>
          <p:cNvSpPr>
            <a:spLocks noGrp="1"/>
          </p:cNvSpPr>
          <p:nvPr>
            <p:ph type="sldNum" sz="quarter" idx="5"/>
          </p:nvPr>
        </p:nvSpPr>
        <p:spPr/>
        <p:txBody>
          <a:bodyPr/>
          <a:lstStyle/>
          <a:p>
            <a:fld id="{BAAA0479-8795-6545-AA04-4A1463CB53DC}" type="slidenum">
              <a:rPr lang="fr-FR" smtClean="0"/>
              <a:t>4</a:t>
            </a:fld>
            <a:endParaRPr lang="fr-FR"/>
          </a:p>
        </p:txBody>
      </p:sp>
    </p:spTree>
    <p:extLst>
      <p:ext uri="{BB962C8B-B14F-4D97-AF65-F5344CB8AC3E}">
        <p14:creationId xmlns:p14="http://schemas.microsoft.com/office/powerpoint/2010/main" val="5345767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This </a:t>
            </a:r>
            <a:r>
              <a:rPr lang="de-DE" dirty="0" err="1"/>
              <a:t>method</a:t>
            </a:r>
            <a:r>
              <a:rPr lang="de-DE" dirty="0"/>
              <a:t> </a:t>
            </a:r>
            <a:r>
              <a:rPr lang="de-DE" dirty="0" err="1"/>
              <a:t>is</a:t>
            </a:r>
            <a:r>
              <a:rPr lang="de-DE" dirty="0"/>
              <a:t> </a:t>
            </a:r>
            <a:r>
              <a:rPr lang="de-DE" dirty="0" err="1"/>
              <a:t>about</a:t>
            </a:r>
            <a:r>
              <a:rPr lang="de-DE" dirty="0"/>
              <a:t> </a:t>
            </a:r>
            <a:r>
              <a:rPr lang="de-DE" dirty="0" err="1"/>
              <a:t>exploring</a:t>
            </a:r>
            <a:r>
              <a:rPr lang="de-DE" dirty="0"/>
              <a:t> and </a:t>
            </a:r>
            <a:r>
              <a:rPr lang="de-DE" dirty="0" err="1"/>
              <a:t>refining</a:t>
            </a:r>
            <a:r>
              <a:rPr lang="de-DE" dirty="0"/>
              <a:t> </a:t>
            </a:r>
            <a:r>
              <a:rPr lang="de-DE" dirty="0" err="1"/>
              <a:t>the</a:t>
            </a:r>
            <a:r>
              <a:rPr lang="de-DE" dirty="0"/>
              <a:t> </a:t>
            </a:r>
            <a:r>
              <a:rPr lang="de-DE" dirty="0" err="1"/>
              <a:t>idea</a:t>
            </a:r>
            <a:r>
              <a:rPr lang="de-DE" dirty="0"/>
              <a:t> </a:t>
            </a:r>
            <a:r>
              <a:rPr lang="de-DE" dirty="0" err="1"/>
              <a:t>you</a:t>
            </a:r>
            <a:r>
              <a:rPr lang="de-DE" dirty="0"/>
              <a:t> </a:t>
            </a:r>
            <a:r>
              <a:rPr lang="de-DE" dirty="0" err="1"/>
              <a:t>have</a:t>
            </a:r>
            <a:r>
              <a:rPr lang="de-DE" dirty="0"/>
              <a:t> </a:t>
            </a:r>
            <a:r>
              <a:rPr lang="de-DE" dirty="0" err="1"/>
              <a:t>chosen</a:t>
            </a:r>
            <a:r>
              <a:rPr lang="de-DE" dirty="0"/>
              <a:t>. The ‘I like, I </a:t>
            </a:r>
            <a:r>
              <a:rPr lang="de-DE" dirty="0" err="1"/>
              <a:t>wish</a:t>
            </a:r>
            <a:r>
              <a:rPr lang="de-DE" dirty="0"/>
              <a:t>, I </a:t>
            </a:r>
            <a:r>
              <a:rPr lang="de-DE" dirty="0" err="1"/>
              <a:t>wonder</a:t>
            </a:r>
            <a:r>
              <a:rPr lang="de-DE" dirty="0"/>
              <a:t>’ </a:t>
            </a:r>
            <a:r>
              <a:rPr lang="de-DE" dirty="0" err="1"/>
              <a:t>method</a:t>
            </a:r>
            <a:r>
              <a:rPr lang="de-DE" dirty="0"/>
              <a:t> </a:t>
            </a:r>
            <a:r>
              <a:rPr lang="de-DE" dirty="0" err="1"/>
              <a:t>involves</a:t>
            </a:r>
            <a:r>
              <a:rPr lang="de-DE" dirty="0"/>
              <a:t> a </a:t>
            </a:r>
            <a:r>
              <a:rPr lang="de-DE" dirty="0" err="1"/>
              <a:t>brief</a:t>
            </a:r>
            <a:r>
              <a:rPr lang="de-DE" dirty="0"/>
              <a:t> </a:t>
            </a:r>
            <a:r>
              <a:rPr lang="de-DE" dirty="0" err="1"/>
              <a:t>reflection</a:t>
            </a:r>
            <a:r>
              <a:rPr lang="de-DE" dirty="0"/>
              <a:t> </a:t>
            </a:r>
            <a:r>
              <a:rPr lang="de-DE" dirty="0" err="1"/>
              <a:t>to</a:t>
            </a:r>
            <a:r>
              <a:rPr lang="de-DE" dirty="0"/>
              <a:t> </a:t>
            </a:r>
            <a:r>
              <a:rPr lang="de-DE" dirty="0" err="1"/>
              <a:t>help</a:t>
            </a:r>
            <a:r>
              <a:rPr lang="de-DE" dirty="0"/>
              <a:t> </a:t>
            </a:r>
            <a:r>
              <a:rPr lang="de-DE" dirty="0" err="1"/>
              <a:t>you</a:t>
            </a:r>
            <a:r>
              <a:rPr lang="de-DE" dirty="0"/>
              <a:t> </a:t>
            </a:r>
            <a:r>
              <a:rPr lang="de-DE" dirty="0" err="1"/>
              <a:t>improve</a:t>
            </a:r>
            <a:r>
              <a:rPr lang="de-DE" dirty="0"/>
              <a:t> </a:t>
            </a:r>
            <a:r>
              <a:rPr lang="de-DE" dirty="0" err="1"/>
              <a:t>your</a:t>
            </a:r>
            <a:r>
              <a:rPr lang="de-DE" dirty="0"/>
              <a:t> </a:t>
            </a:r>
            <a:r>
              <a:rPr lang="de-DE" dirty="0" err="1"/>
              <a:t>idea</a:t>
            </a:r>
            <a:r>
              <a:rPr lang="de-DE" dirty="0"/>
              <a:t> </a:t>
            </a:r>
            <a:r>
              <a:rPr lang="de-DE" dirty="0" err="1"/>
              <a:t>through</a:t>
            </a:r>
            <a:r>
              <a:rPr lang="de-DE" dirty="0"/>
              <a:t> </a:t>
            </a:r>
            <a:r>
              <a:rPr lang="de-DE" dirty="0" err="1"/>
              <a:t>constructive</a:t>
            </a:r>
            <a:r>
              <a:rPr lang="de-DE" dirty="0"/>
              <a:t> </a:t>
            </a:r>
            <a:r>
              <a:rPr lang="de-DE" dirty="0" err="1"/>
              <a:t>feedback</a:t>
            </a:r>
            <a:r>
              <a:rPr lang="de-DE" dirty="0"/>
              <a:t>. </a:t>
            </a:r>
          </a:p>
        </p:txBody>
      </p:sp>
      <p:sp>
        <p:nvSpPr>
          <p:cNvPr id="4" name="Foliennummernplatzhalter 3"/>
          <p:cNvSpPr>
            <a:spLocks noGrp="1"/>
          </p:cNvSpPr>
          <p:nvPr>
            <p:ph type="sldNum" sz="quarter" idx="10"/>
          </p:nvPr>
        </p:nvSpPr>
        <p:spPr/>
        <p:txBody>
          <a:bodyPr/>
          <a:lstStyle/>
          <a:p>
            <a:fld id="{54D59998-4020-C449-9611-2D9166FB56B7}" type="slidenum">
              <a:rPr lang="de-DE" smtClean="0"/>
              <a:t>32</a:t>
            </a:fld>
            <a:endParaRPr lang="de-DE"/>
          </a:p>
        </p:txBody>
      </p:sp>
    </p:spTree>
    <p:extLst>
      <p:ext uri="{BB962C8B-B14F-4D97-AF65-F5344CB8AC3E}">
        <p14:creationId xmlns:p14="http://schemas.microsoft.com/office/powerpoint/2010/main" val="32316487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4D59998-4020-C449-9611-2D9166FB56B7}" type="slidenum">
              <a:rPr lang="de-DE" smtClean="0"/>
              <a:t>33</a:t>
            </a:fld>
            <a:endParaRPr lang="de-DE"/>
          </a:p>
        </p:txBody>
      </p:sp>
    </p:spTree>
    <p:extLst>
      <p:ext uri="{BB962C8B-B14F-4D97-AF65-F5344CB8AC3E}">
        <p14:creationId xmlns:p14="http://schemas.microsoft.com/office/powerpoint/2010/main" val="27325749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FAC9D284-5B54-1C4A-AE62-BF22ABDF967B}" type="slidenum">
              <a:rPr lang="de-DE" smtClean="0"/>
              <a:t>34</a:t>
            </a:fld>
            <a:endParaRPr lang="de-DE"/>
          </a:p>
        </p:txBody>
      </p:sp>
    </p:spTree>
    <p:extLst>
      <p:ext uri="{BB962C8B-B14F-4D97-AF65-F5344CB8AC3E}">
        <p14:creationId xmlns:p14="http://schemas.microsoft.com/office/powerpoint/2010/main" val="25902089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92BA8-0669-13FD-992B-E4161D24F0B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170E1A3-16B5-9A9C-1D94-32788139596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E2D8FED-3E50-D30E-2D9A-517475959C25}"/>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59C40008-8AA7-6A43-9BAC-C1A8EF658B20}"/>
              </a:ext>
            </a:extLst>
          </p:cNvPr>
          <p:cNvSpPr>
            <a:spLocks noGrp="1"/>
          </p:cNvSpPr>
          <p:nvPr>
            <p:ph type="sldNum" sz="quarter" idx="10"/>
          </p:nvPr>
        </p:nvSpPr>
        <p:spPr/>
        <p:txBody>
          <a:bodyPr/>
          <a:lstStyle/>
          <a:p>
            <a:fld id="{541E9CB7-253A-8640-8681-74B6F60605FB}" type="slidenum">
              <a:rPr lang="de-DE" smtClean="0"/>
              <a:t>35</a:t>
            </a:fld>
            <a:endParaRPr lang="de-DE"/>
          </a:p>
        </p:txBody>
      </p:sp>
    </p:spTree>
    <p:extLst>
      <p:ext uri="{BB962C8B-B14F-4D97-AF65-F5344CB8AC3E}">
        <p14:creationId xmlns:p14="http://schemas.microsoft.com/office/powerpoint/2010/main" val="39438310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4D59998-4020-C449-9611-2D9166FB56B7}" type="slidenum">
              <a:rPr lang="de-DE" smtClean="0"/>
              <a:t>36</a:t>
            </a:fld>
            <a:endParaRPr lang="de-DE"/>
          </a:p>
        </p:txBody>
      </p:sp>
    </p:spTree>
    <p:extLst>
      <p:ext uri="{BB962C8B-B14F-4D97-AF65-F5344CB8AC3E}">
        <p14:creationId xmlns:p14="http://schemas.microsoft.com/office/powerpoint/2010/main" val="2155765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74C00-C833-7DB4-7B54-693B7DC701B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EFE107F-C72C-C361-5D9C-855C8B91A2B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5005C8A-7C65-4455-AA21-AD703C27400E}"/>
              </a:ext>
            </a:extLst>
          </p:cNvPr>
          <p:cNvSpPr>
            <a:spLocks noGrp="1"/>
          </p:cNvSpPr>
          <p:nvPr>
            <p:ph type="body" idx="1"/>
          </p:nvPr>
        </p:nvSpPr>
        <p:spPr/>
        <p:txBody>
          <a:bodyPr/>
          <a:lstStyle/>
          <a:p>
            <a:pPr marL="171450" indent="-171450">
              <a:buFont typeface="Arial" panose="020B0604020202020204" pitchFamily="34" charset="0"/>
              <a:buChar char="•"/>
            </a:pPr>
            <a:endParaRPr lang="de-DE" dirty="0"/>
          </a:p>
        </p:txBody>
      </p:sp>
      <p:sp>
        <p:nvSpPr>
          <p:cNvPr id="4" name="Foliennummernplatzhalter 3">
            <a:extLst>
              <a:ext uri="{FF2B5EF4-FFF2-40B4-BE49-F238E27FC236}">
                <a16:creationId xmlns:a16="http://schemas.microsoft.com/office/drawing/2014/main" id="{96CBF443-C09F-FC34-0F40-63FABF4B1984}"/>
              </a:ext>
            </a:extLst>
          </p:cNvPr>
          <p:cNvSpPr>
            <a:spLocks noGrp="1"/>
          </p:cNvSpPr>
          <p:nvPr>
            <p:ph type="sldNum" sz="quarter" idx="10"/>
          </p:nvPr>
        </p:nvSpPr>
        <p:spPr/>
        <p:txBody>
          <a:bodyPr/>
          <a:lstStyle/>
          <a:p>
            <a:fld id="{541E9CB7-253A-8640-8681-74B6F60605FB}" type="slidenum">
              <a:rPr lang="de-DE" smtClean="0"/>
              <a:t>37</a:t>
            </a:fld>
            <a:endParaRPr lang="de-DE"/>
          </a:p>
        </p:txBody>
      </p:sp>
    </p:spTree>
    <p:extLst>
      <p:ext uri="{BB962C8B-B14F-4D97-AF65-F5344CB8AC3E}">
        <p14:creationId xmlns:p14="http://schemas.microsoft.com/office/powerpoint/2010/main" val="35608062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5BD0A-5F41-AB7B-4D19-E3229C5F94B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2025CC3-B416-D42B-8F96-4347EF47684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5F1AA1B-1F6F-5926-22DF-0BF4FF33EED7}"/>
              </a:ext>
            </a:extLst>
          </p:cNvPr>
          <p:cNvSpPr>
            <a:spLocks noGrp="1"/>
          </p:cNvSpPr>
          <p:nvPr>
            <p:ph type="body" idx="1"/>
          </p:nvPr>
        </p:nvSpPr>
        <p:spPr/>
        <p:txBody>
          <a:bodyPr/>
          <a:lstStyle/>
          <a:p>
            <a:pPr marL="171450" indent="-171450">
              <a:buFont typeface="Arial" panose="020B0604020202020204" pitchFamily="34" charset="0"/>
              <a:buChar char="•"/>
            </a:pPr>
            <a:endParaRPr lang="de-DE" dirty="0"/>
          </a:p>
        </p:txBody>
      </p:sp>
      <p:sp>
        <p:nvSpPr>
          <p:cNvPr id="4" name="Foliennummernplatzhalter 3">
            <a:extLst>
              <a:ext uri="{FF2B5EF4-FFF2-40B4-BE49-F238E27FC236}">
                <a16:creationId xmlns:a16="http://schemas.microsoft.com/office/drawing/2014/main" id="{E6CA3125-F2E3-5ACF-560F-EAE1D3C365B5}"/>
              </a:ext>
            </a:extLst>
          </p:cNvPr>
          <p:cNvSpPr>
            <a:spLocks noGrp="1"/>
          </p:cNvSpPr>
          <p:nvPr>
            <p:ph type="sldNum" sz="quarter" idx="10"/>
          </p:nvPr>
        </p:nvSpPr>
        <p:spPr/>
        <p:txBody>
          <a:bodyPr/>
          <a:lstStyle/>
          <a:p>
            <a:fld id="{541E9CB7-253A-8640-8681-74B6F60605FB}" type="slidenum">
              <a:rPr lang="de-DE" smtClean="0"/>
              <a:t>39</a:t>
            </a:fld>
            <a:endParaRPr lang="de-DE"/>
          </a:p>
        </p:txBody>
      </p:sp>
    </p:spTree>
    <p:extLst>
      <p:ext uri="{BB962C8B-B14F-4D97-AF65-F5344CB8AC3E}">
        <p14:creationId xmlns:p14="http://schemas.microsoft.com/office/powerpoint/2010/main" val="434842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1E9CB7-253A-8640-8681-74B6F60605FB}" type="slidenum">
              <a:rPr lang="de-DE" smtClean="0"/>
              <a:t>6</a:t>
            </a:fld>
            <a:endParaRPr lang="de-DE"/>
          </a:p>
        </p:txBody>
      </p:sp>
    </p:spTree>
    <p:extLst>
      <p:ext uri="{BB962C8B-B14F-4D97-AF65-F5344CB8AC3E}">
        <p14:creationId xmlns:p14="http://schemas.microsoft.com/office/powerpoint/2010/main" val="632330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8172E-EB62-B758-BD54-57739FD6524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B20B673-D42F-5ED3-865F-8611184D92F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466DA23-7C91-A8A6-A561-55C92E3836FE}"/>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414A52B7-400B-016E-9DE8-247094AD1E0C}"/>
              </a:ext>
            </a:extLst>
          </p:cNvPr>
          <p:cNvSpPr>
            <a:spLocks noGrp="1"/>
          </p:cNvSpPr>
          <p:nvPr>
            <p:ph type="sldNum" sz="quarter" idx="10"/>
          </p:nvPr>
        </p:nvSpPr>
        <p:spPr/>
        <p:txBody>
          <a:bodyPr/>
          <a:lstStyle/>
          <a:p>
            <a:fld id="{541E9CB7-253A-8640-8681-74B6F60605FB}" type="slidenum">
              <a:rPr lang="de-DE" smtClean="0"/>
              <a:t>9</a:t>
            </a:fld>
            <a:endParaRPr lang="de-DE"/>
          </a:p>
        </p:txBody>
      </p:sp>
    </p:spTree>
    <p:extLst>
      <p:ext uri="{BB962C8B-B14F-4D97-AF65-F5344CB8AC3E}">
        <p14:creationId xmlns:p14="http://schemas.microsoft.com/office/powerpoint/2010/main" val="3081329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41E9CB7-253A-8640-8681-74B6F60605FB}" type="slidenum">
              <a:rPr lang="de-DE" smtClean="0"/>
              <a:t>14</a:t>
            </a:fld>
            <a:endParaRPr lang="de-DE"/>
          </a:p>
        </p:txBody>
      </p:sp>
    </p:spTree>
    <p:extLst>
      <p:ext uri="{BB962C8B-B14F-4D97-AF65-F5344CB8AC3E}">
        <p14:creationId xmlns:p14="http://schemas.microsoft.com/office/powerpoint/2010/main" val="3949907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There</a:t>
            </a:r>
            <a:r>
              <a:rPr lang="de-DE" dirty="0"/>
              <a:t> </a:t>
            </a:r>
            <a:r>
              <a:rPr lang="de-DE" dirty="0" err="1"/>
              <a:t>are</a:t>
            </a:r>
            <a:r>
              <a:rPr lang="de-DE" dirty="0"/>
              <a:t> </a:t>
            </a:r>
            <a:r>
              <a:rPr lang="de-DE" dirty="0" err="1"/>
              <a:t>six</a:t>
            </a:r>
            <a:r>
              <a:rPr lang="de-DE" dirty="0"/>
              <a:t> </a:t>
            </a:r>
            <a:r>
              <a:rPr lang="de-DE" dirty="0" err="1"/>
              <a:t>phases</a:t>
            </a:r>
            <a:r>
              <a:rPr lang="de-DE" dirty="0"/>
              <a:t> </a:t>
            </a:r>
            <a:r>
              <a:rPr lang="de-DE" dirty="0" err="1"/>
              <a:t>within</a:t>
            </a:r>
            <a:r>
              <a:rPr lang="de-DE" dirty="0"/>
              <a:t> </a:t>
            </a:r>
            <a:r>
              <a:rPr lang="de-DE" dirty="0" err="1"/>
              <a:t>the</a:t>
            </a:r>
            <a:r>
              <a:rPr lang="de-DE" dirty="0"/>
              <a:t> DT </a:t>
            </a:r>
            <a:r>
              <a:rPr lang="de-DE" dirty="0" err="1"/>
              <a:t>process</a:t>
            </a:r>
            <a:r>
              <a:rPr lang="de-DE" dirty="0"/>
              <a:t>; </a:t>
            </a:r>
            <a:r>
              <a:rPr lang="de-DE" dirty="0" err="1"/>
              <a:t>we</a:t>
            </a:r>
            <a:r>
              <a:rPr lang="de-DE" dirty="0"/>
              <a:t> </a:t>
            </a:r>
            <a:r>
              <a:rPr lang="de-DE" dirty="0" err="1"/>
              <a:t>have</a:t>
            </a:r>
            <a:r>
              <a:rPr lang="de-DE" dirty="0"/>
              <a:t> also </a:t>
            </a:r>
            <a:r>
              <a:rPr lang="de-DE" dirty="0" err="1"/>
              <a:t>added</a:t>
            </a:r>
            <a:r>
              <a:rPr lang="de-DE" dirty="0"/>
              <a:t> a </a:t>
            </a:r>
            <a:r>
              <a:rPr lang="de-DE" dirty="0" err="1"/>
              <a:t>seventh</a:t>
            </a:r>
            <a:r>
              <a:rPr lang="de-DE" dirty="0"/>
              <a:t> </a:t>
            </a:r>
            <a:r>
              <a:rPr lang="de-DE" dirty="0" err="1"/>
              <a:t>phase</a:t>
            </a:r>
            <a:r>
              <a:rPr lang="de-DE" dirty="0"/>
              <a:t>, ‘</a:t>
            </a:r>
            <a:r>
              <a:rPr lang="de-DE" dirty="0" err="1"/>
              <a:t>Reflection</a:t>
            </a:r>
            <a:r>
              <a:rPr lang="de-DE" dirty="0"/>
              <a:t>’, </a:t>
            </a:r>
            <a:r>
              <a:rPr lang="de-DE" dirty="0" err="1"/>
              <a:t>as</a:t>
            </a:r>
            <a:r>
              <a:rPr lang="de-DE" dirty="0"/>
              <a:t> </a:t>
            </a:r>
            <a:r>
              <a:rPr lang="de-DE" dirty="0" err="1"/>
              <a:t>it</a:t>
            </a:r>
            <a:r>
              <a:rPr lang="de-DE" dirty="0"/>
              <a:t> </a:t>
            </a:r>
            <a:r>
              <a:rPr lang="de-DE" dirty="0" err="1"/>
              <a:t>is</a:t>
            </a:r>
            <a:r>
              <a:rPr lang="de-DE" dirty="0"/>
              <a:t> </a:t>
            </a:r>
            <a:r>
              <a:rPr lang="de-DE" dirty="0" err="1"/>
              <a:t>important</a:t>
            </a:r>
            <a:r>
              <a:rPr lang="de-DE" dirty="0"/>
              <a:t> </a:t>
            </a:r>
            <a:r>
              <a:rPr lang="de-DE" dirty="0" err="1"/>
              <a:t>to</a:t>
            </a:r>
            <a:r>
              <a:rPr lang="de-DE" dirty="0"/>
              <a:t> </a:t>
            </a:r>
            <a:r>
              <a:rPr lang="de-DE" dirty="0" err="1"/>
              <a:t>learn</a:t>
            </a:r>
            <a:r>
              <a:rPr lang="de-DE" dirty="0"/>
              <a:t> </a:t>
            </a:r>
            <a:r>
              <a:rPr lang="de-DE" dirty="0" err="1"/>
              <a:t>from</a:t>
            </a:r>
            <a:r>
              <a:rPr lang="de-DE" dirty="0"/>
              <a:t> </a:t>
            </a:r>
            <a:r>
              <a:rPr lang="de-DE" dirty="0" err="1"/>
              <a:t>one’s</a:t>
            </a:r>
            <a:r>
              <a:rPr lang="de-DE" dirty="0"/>
              <a:t> </a:t>
            </a:r>
            <a:r>
              <a:rPr lang="de-DE" dirty="0" err="1"/>
              <a:t>actions</a:t>
            </a:r>
            <a:r>
              <a:rPr lang="de-DE" dirty="0"/>
              <a:t>. </a:t>
            </a:r>
          </a:p>
          <a:p>
            <a:r>
              <a:rPr lang="de-DE" dirty="0"/>
              <a:t>Understanding:</a:t>
            </a:r>
          </a:p>
          <a:p>
            <a:r>
              <a:rPr lang="de-DE" dirty="0"/>
              <a:t>In </a:t>
            </a:r>
            <a:r>
              <a:rPr lang="de-DE" dirty="0" err="1"/>
              <a:t>this</a:t>
            </a:r>
            <a:r>
              <a:rPr lang="de-DE" dirty="0"/>
              <a:t> </a:t>
            </a:r>
            <a:r>
              <a:rPr lang="de-DE" dirty="0" err="1"/>
              <a:t>phase</a:t>
            </a:r>
            <a:r>
              <a:rPr lang="de-DE" dirty="0"/>
              <a:t>, </a:t>
            </a:r>
            <a:r>
              <a:rPr lang="de-DE" dirty="0" err="1"/>
              <a:t>we</a:t>
            </a:r>
            <a:r>
              <a:rPr lang="de-DE" dirty="0"/>
              <a:t> </a:t>
            </a:r>
            <a:r>
              <a:rPr lang="de-DE" dirty="0" err="1"/>
              <a:t>aim</a:t>
            </a:r>
            <a:r>
              <a:rPr lang="de-DE" dirty="0"/>
              <a:t> </a:t>
            </a:r>
            <a:r>
              <a:rPr lang="de-DE" dirty="0" err="1"/>
              <a:t>to</a:t>
            </a:r>
            <a:r>
              <a:rPr lang="de-DE" dirty="0"/>
              <a:t> </a:t>
            </a:r>
            <a:r>
              <a:rPr lang="de-DE" dirty="0" err="1"/>
              <a:t>learn</a:t>
            </a:r>
            <a:r>
              <a:rPr lang="de-DE" dirty="0"/>
              <a:t> </a:t>
            </a:r>
            <a:r>
              <a:rPr lang="de-DE" dirty="0" err="1"/>
              <a:t>more</a:t>
            </a:r>
            <a:r>
              <a:rPr lang="de-DE" dirty="0"/>
              <a:t> </a:t>
            </a:r>
            <a:r>
              <a:rPr lang="de-DE" dirty="0" err="1"/>
              <a:t>about</a:t>
            </a:r>
            <a:r>
              <a:rPr lang="de-DE" dirty="0"/>
              <a:t> </a:t>
            </a:r>
            <a:r>
              <a:rPr lang="de-DE" dirty="0" err="1"/>
              <a:t>the</a:t>
            </a:r>
            <a:r>
              <a:rPr lang="de-DE" dirty="0"/>
              <a:t> potential </a:t>
            </a:r>
            <a:r>
              <a:rPr lang="de-DE" dirty="0" err="1"/>
              <a:t>user</a:t>
            </a:r>
            <a:r>
              <a:rPr lang="de-DE" dirty="0"/>
              <a:t>, </a:t>
            </a:r>
            <a:r>
              <a:rPr lang="de-DE" dirty="0" err="1"/>
              <a:t>their</a:t>
            </a:r>
            <a:r>
              <a:rPr lang="de-DE" dirty="0"/>
              <a:t> </a:t>
            </a:r>
            <a:r>
              <a:rPr lang="de-DE" dirty="0" err="1"/>
              <a:t>needs</a:t>
            </a:r>
            <a:r>
              <a:rPr lang="de-DE" dirty="0"/>
              <a:t> and </a:t>
            </a:r>
            <a:r>
              <a:rPr lang="de-DE" dirty="0" err="1"/>
              <a:t>tasks</a:t>
            </a:r>
            <a:r>
              <a:rPr lang="de-DE" dirty="0"/>
              <a:t>. </a:t>
            </a:r>
            <a:r>
              <a:rPr lang="de-DE" dirty="0" err="1"/>
              <a:t>We</a:t>
            </a:r>
            <a:r>
              <a:rPr lang="de-DE" dirty="0"/>
              <a:t> </a:t>
            </a:r>
            <a:r>
              <a:rPr lang="de-DE" dirty="0" err="1"/>
              <a:t>want</a:t>
            </a:r>
            <a:r>
              <a:rPr lang="de-DE" dirty="0"/>
              <a:t> </a:t>
            </a:r>
            <a:r>
              <a:rPr lang="de-DE" dirty="0" err="1"/>
              <a:t>to</a:t>
            </a:r>
            <a:r>
              <a:rPr lang="de-DE" dirty="0"/>
              <a:t> </a:t>
            </a:r>
            <a:r>
              <a:rPr lang="de-DE" dirty="0" err="1"/>
              <a:t>identify</a:t>
            </a:r>
            <a:r>
              <a:rPr lang="de-DE" dirty="0"/>
              <a:t> a </a:t>
            </a:r>
            <a:r>
              <a:rPr lang="de-DE" dirty="0" err="1"/>
              <a:t>problem</a:t>
            </a:r>
            <a:r>
              <a:rPr lang="de-DE" dirty="0"/>
              <a:t> and </a:t>
            </a:r>
            <a:r>
              <a:rPr lang="de-DE" dirty="0" err="1"/>
              <a:t>try</a:t>
            </a:r>
            <a:r>
              <a:rPr lang="de-DE" dirty="0"/>
              <a:t> </a:t>
            </a:r>
            <a:r>
              <a:rPr lang="de-DE" dirty="0" err="1"/>
              <a:t>to</a:t>
            </a:r>
            <a:r>
              <a:rPr lang="de-DE" dirty="0"/>
              <a:t> </a:t>
            </a:r>
            <a:r>
              <a:rPr lang="de-DE" dirty="0" err="1"/>
              <a:t>understand</a:t>
            </a:r>
            <a:r>
              <a:rPr lang="de-DE" dirty="0"/>
              <a:t> it. </a:t>
            </a:r>
          </a:p>
          <a:p>
            <a:r>
              <a:rPr lang="de-DE" dirty="0"/>
              <a:t>Observation:</a:t>
            </a:r>
          </a:p>
          <a:p>
            <a:r>
              <a:rPr lang="de-DE" dirty="0"/>
              <a:t>This </a:t>
            </a:r>
            <a:r>
              <a:rPr lang="de-DE" dirty="0" err="1"/>
              <a:t>phase</a:t>
            </a:r>
            <a:r>
              <a:rPr lang="de-DE" dirty="0"/>
              <a:t> </a:t>
            </a:r>
            <a:r>
              <a:rPr lang="de-DE" dirty="0" err="1"/>
              <a:t>is</a:t>
            </a:r>
            <a:r>
              <a:rPr lang="de-DE" dirty="0"/>
              <a:t> </a:t>
            </a:r>
            <a:r>
              <a:rPr lang="de-DE" dirty="0" err="1"/>
              <a:t>about</a:t>
            </a:r>
            <a:r>
              <a:rPr lang="de-DE" dirty="0"/>
              <a:t> </a:t>
            </a:r>
            <a:r>
              <a:rPr lang="de-DE" dirty="0" err="1"/>
              <a:t>capturing</a:t>
            </a:r>
            <a:r>
              <a:rPr lang="de-DE" dirty="0"/>
              <a:t> </a:t>
            </a:r>
            <a:r>
              <a:rPr lang="de-DE" dirty="0" err="1"/>
              <a:t>reality</a:t>
            </a:r>
            <a:r>
              <a:rPr lang="de-DE" dirty="0"/>
              <a:t>. </a:t>
            </a:r>
            <a:r>
              <a:rPr lang="de-DE" dirty="0" err="1"/>
              <a:t>It</a:t>
            </a:r>
            <a:r>
              <a:rPr lang="de-DE" dirty="0"/>
              <a:t> </a:t>
            </a:r>
            <a:r>
              <a:rPr lang="de-DE" dirty="0" err="1"/>
              <a:t>involves</a:t>
            </a:r>
            <a:r>
              <a:rPr lang="de-DE" dirty="0"/>
              <a:t> </a:t>
            </a:r>
            <a:r>
              <a:rPr lang="de-DE" dirty="0" err="1"/>
              <a:t>observing</a:t>
            </a:r>
            <a:r>
              <a:rPr lang="de-DE" dirty="0"/>
              <a:t> </a:t>
            </a:r>
            <a:r>
              <a:rPr lang="de-DE" dirty="0" err="1"/>
              <a:t>the</a:t>
            </a:r>
            <a:r>
              <a:rPr lang="de-DE" dirty="0"/>
              <a:t> </a:t>
            </a:r>
            <a:r>
              <a:rPr lang="de-DE" dirty="0" err="1"/>
              <a:t>user</a:t>
            </a:r>
            <a:r>
              <a:rPr lang="de-DE" dirty="0"/>
              <a:t> in real-</a:t>
            </a:r>
            <a:r>
              <a:rPr lang="de-DE" dirty="0" err="1"/>
              <a:t>life</a:t>
            </a:r>
            <a:r>
              <a:rPr lang="de-DE" dirty="0"/>
              <a:t> </a:t>
            </a:r>
            <a:r>
              <a:rPr lang="de-DE" dirty="0" err="1"/>
              <a:t>situations</a:t>
            </a:r>
            <a:r>
              <a:rPr lang="de-DE" dirty="0"/>
              <a:t> </a:t>
            </a:r>
            <a:r>
              <a:rPr lang="de-DE" dirty="0" err="1"/>
              <a:t>or</a:t>
            </a:r>
            <a:r>
              <a:rPr lang="de-DE" dirty="0"/>
              <a:t> </a:t>
            </a:r>
            <a:r>
              <a:rPr lang="de-DE" dirty="0" err="1"/>
              <a:t>within</a:t>
            </a:r>
            <a:r>
              <a:rPr lang="de-DE" dirty="0"/>
              <a:t> </a:t>
            </a:r>
            <a:r>
              <a:rPr lang="de-DE" dirty="0" err="1"/>
              <a:t>the</a:t>
            </a:r>
            <a:r>
              <a:rPr lang="de-DE" dirty="0"/>
              <a:t> </a:t>
            </a:r>
            <a:r>
              <a:rPr lang="de-DE" dirty="0" err="1"/>
              <a:t>context</a:t>
            </a:r>
            <a:r>
              <a:rPr lang="de-DE" dirty="0"/>
              <a:t> </a:t>
            </a:r>
            <a:r>
              <a:rPr lang="de-DE" dirty="0" err="1"/>
              <a:t>of</a:t>
            </a:r>
            <a:r>
              <a:rPr lang="de-DE" dirty="0"/>
              <a:t> </a:t>
            </a:r>
            <a:r>
              <a:rPr lang="de-DE" dirty="0" err="1"/>
              <a:t>the</a:t>
            </a:r>
            <a:r>
              <a:rPr lang="de-DE" dirty="0"/>
              <a:t> </a:t>
            </a:r>
            <a:r>
              <a:rPr lang="de-DE" dirty="0" err="1"/>
              <a:t>problem</a:t>
            </a:r>
            <a:r>
              <a:rPr lang="de-DE" dirty="0"/>
              <a:t>. </a:t>
            </a:r>
          </a:p>
          <a:p>
            <a:r>
              <a:rPr lang="de-DE" dirty="0" err="1"/>
              <a:t>Defining</a:t>
            </a:r>
            <a:r>
              <a:rPr lang="de-DE" dirty="0"/>
              <a:t> a </a:t>
            </a:r>
            <a:r>
              <a:rPr lang="de-DE" dirty="0" err="1"/>
              <a:t>stance</a:t>
            </a:r>
            <a:r>
              <a:rPr lang="de-DE" dirty="0"/>
              <a:t>:</a:t>
            </a:r>
          </a:p>
          <a:p>
            <a:r>
              <a:rPr lang="de-DE" dirty="0"/>
              <a:t>In </a:t>
            </a:r>
            <a:r>
              <a:rPr lang="de-DE" dirty="0" err="1"/>
              <a:t>this</a:t>
            </a:r>
            <a:r>
              <a:rPr lang="de-DE" dirty="0"/>
              <a:t> </a:t>
            </a:r>
            <a:r>
              <a:rPr lang="de-DE" dirty="0" err="1"/>
              <a:t>phase</a:t>
            </a:r>
            <a:r>
              <a:rPr lang="de-DE" dirty="0"/>
              <a:t>, </a:t>
            </a:r>
            <a:r>
              <a:rPr lang="de-DE" dirty="0" err="1"/>
              <a:t>we</a:t>
            </a:r>
            <a:r>
              <a:rPr lang="de-DE" dirty="0"/>
              <a:t> </a:t>
            </a:r>
            <a:r>
              <a:rPr lang="de-DE" dirty="0" err="1"/>
              <a:t>focus</a:t>
            </a:r>
            <a:r>
              <a:rPr lang="de-DE" dirty="0"/>
              <a:t> on </a:t>
            </a:r>
            <a:r>
              <a:rPr lang="de-DE" dirty="0" err="1"/>
              <a:t>evaluating</a:t>
            </a:r>
            <a:r>
              <a:rPr lang="de-DE" dirty="0"/>
              <a:t>, </a:t>
            </a:r>
            <a:r>
              <a:rPr lang="de-DE" dirty="0" err="1"/>
              <a:t>interpreting</a:t>
            </a:r>
            <a:r>
              <a:rPr lang="de-DE" dirty="0"/>
              <a:t> and </a:t>
            </a:r>
            <a:r>
              <a:rPr lang="de-DE" dirty="0" err="1"/>
              <a:t>prioritising</a:t>
            </a:r>
            <a:r>
              <a:rPr lang="de-DE" dirty="0"/>
              <a:t> </a:t>
            </a:r>
            <a:r>
              <a:rPr lang="de-DE" dirty="0" err="1"/>
              <a:t>the</a:t>
            </a:r>
            <a:r>
              <a:rPr lang="de-DE" dirty="0"/>
              <a:t> </a:t>
            </a:r>
            <a:r>
              <a:rPr lang="de-DE" dirty="0" err="1"/>
              <a:t>insights</a:t>
            </a:r>
            <a:r>
              <a:rPr lang="de-DE" dirty="0"/>
              <a:t> </a:t>
            </a:r>
            <a:r>
              <a:rPr lang="de-DE" dirty="0" err="1"/>
              <a:t>gathered</a:t>
            </a:r>
            <a:r>
              <a:rPr lang="de-DE" dirty="0"/>
              <a:t>. </a:t>
            </a:r>
            <a:r>
              <a:rPr lang="de-DE" dirty="0" err="1"/>
              <a:t>We</a:t>
            </a:r>
            <a:r>
              <a:rPr lang="de-DE" dirty="0"/>
              <a:t> </a:t>
            </a:r>
            <a:r>
              <a:rPr lang="de-DE" dirty="0" err="1"/>
              <a:t>lay</a:t>
            </a:r>
            <a:r>
              <a:rPr lang="de-DE" dirty="0"/>
              <a:t> </a:t>
            </a:r>
            <a:r>
              <a:rPr lang="de-DE" dirty="0" err="1"/>
              <a:t>the</a:t>
            </a:r>
            <a:r>
              <a:rPr lang="de-DE" dirty="0"/>
              <a:t> </a:t>
            </a:r>
            <a:r>
              <a:rPr lang="de-DE" dirty="0" err="1"/>
              <a:t>foundations</a:t>
            </a:r>
            <a:r>
              <a:rPr lang="de-DE" dirty="0"/>
              <a:t> upon </a:t>
            </a:r>
            <a:r>
              <a:rPr lang="de-DE" dirty="0" err="1"/>
              <a:t>which</a:t>
            </a:r>
            <a:r>
              <a:rPr lang="de-DE" dirty="0"/>
              <a:t> </a:t>
            </a:r>
            <a:r>
              <a:rPr lang="de-DE" dirty="0" err="1"/>
              <a:t>to</a:t>
            </a:r>
            <a:r>
              <a:rPr lang="de-DE" dirty="0"/>
              <a:t> </a:t>
            </a:r>
            <a:r>
              <a:rPr lang="de-DE" dirty="0" err="1"/>
              <a:t>build</a:t>
            </a:r>
            <a:r>
              <a:rPr lang="de-DE" dirty="0"/>
              <a:t> </a:t>
            </a:r>
            <a:r>
              <a:rPr lang="de-DE" dirty="0" err="1"/>
              <a:t>solutions</a:t>
            </a:r>
            <a:r>
              <a:rPr lang="de-DE" dirty="0"/>
              <a:t>. </a:t>
            </a:r>
          </a:p>
          <a:p>
            <a:r>
              <a:rPr lang="de-DE" dirty="0"/>
              <a:t>Gathering </a:t>
            </a:r>
            <a:r>
              <a:rPr lang="de-DE" dirty="0" err="1"/>
              <a:t>ideas</a:t>
            </a:r>
            <a:r>
              <a:rPr lang="de-DE" dirty="0"/>
              <a:t>:</a:t>
            </a:r>
          </a:p>
          <a:p>
            <a:r>
              <a:rPr lang="de-DE" dirty="0"/>
              <a:t>As </a:t>
            </a:r>
            <a:r>
              <a:rPr lang="de-DE" dirty="0" err="1"/>
              <a:t>the</a:t>
            </a:r>
            <a:r>
              <a:rPr lang="de-DE" dirty="0"/>
              <a:t> </a:t>
            </a:r>
            <a:r>
              <a:rPr lang="de-DE" dirty="0" err="1"/>
              <a:t>name</a:t>
            </a:r>
            <a:r>
              <a:rPr lang="de-DE" dirty="0"/>
              <a:t> </a:t>
            </a:r>
            <a:r>
              <a:rPr lang="de-DE" dirty="0" err="1"/>
              <a:t>suggests</a:t>
            </a:r>
            <a:r>
              <a:rPr lang="de-DE" dirty="0"/>
              <a:t>, </a:t>
            </a:r>
            <a:r>
              <a:rPr lang="de-DE" dirty="0" err="1"/>
              <a:t>this</a:t>
            </a:r>
            <a:r>
              <a:rPr lang="de-DE" dirty="0"/>
              <a:t> </a:t>
            </a:r>
            <a:r>
              <a:rPr lang="de-DE" dirty="0" err="1"/>
              <a:t>involves</a:t>
            </a:r>
            <a:r>
              <a:rPr lang="de-DE" dirty="0"/>
              <a:t> </a:t>
            </a:r>
            <a:r>
              <a:rPr lang="de-DE" dirty="0" err="1"/>
              <a:t>gathering</a:t>
            </a:r>
            <a:r>
              <a:rPr lang="de-DE" dirty="0"/>
              <a:t> </a:t>
            </a:r>
            <a:r>
              <a:rPr lang="de-DE" dirty="0" err="1"/>
              <a:t>ideas</a:t>
            </a:r>
            <a:r>
              <a:rPr lang="de-DE" dirty="0"/>
              <a:t> </a:t>
            </a:r>
            <a:r>
              <a:rPr lang="de-DE" dirty="0" err="1"/>
              <a:t>through</a:t>
            </a:r>
            <a:r>
              <a:rPr lang="de-DE" dirty="0"/>
              <a:t> </a:t>
            </a:r>
            <a:r>
              <a:rPr lang="de-DE" dirty="0" err="1"/>
              <a:t>brainstorming</a:t>
            </a:r>
            <a:r>
              <a:rPr lang="de-DE" dirty="0"/>
              <a:t>. </a:t>
            </a:r>
            <a:r>
              <a:rPr lang="de-DE" dirty="0" err="1"/>
              <a:t>It</a:t>
            </a:r>
            <a:r>
              <a:rPr lang="de-DE" dirty="0"/>
              <a:t> </a:t>
            </a:r>
            <a:r>
              <a:rPr lang="de-DE" dirty="0" err="1"/>
              <a:t>is</a:t>
            </a:r>
            <a:r>
              <a:rPr lang="de-DE" dirty="0"/>
              <a:t> </a:t>
            </a:r>
            <a:r>
              <a:rPr lang="de-DE" dirty="0" err="1"/>
              <a:t>important</a:t>
            </a:r>
            <a:r>
              <a:rPr lang="de-DE" dirty="0"/>
              <a:t> </a:t>
            </a:r>
            <a:r>
              <a:rPr lang="de-DE" dirty="0" err="1"/>
              <a:t>here</a:t>
            </a:r>
            <a:r>
              <a:rPr lang="de-DE" dirty="0"/>
              <a:t> </a:t>
            </a:r>
            <a:r>
              <a:rPr lang="de-DE" dirty="0" err="1"/>
              <a:t>to</a:t>
            </a:r>
            <a:r>
              <a:rPr lang="de-DE" dirty="0"/>
              <a:t> </a:t>
            </a:r>
            <a:r>
              <a:rPr lang="de-DE" dirty="0" err="1"/>
              <a:t>be</a:t>
            </a:r>
            <a:r>
              <a:rPr lang="de-DE" dirty="0"/>
              <a:t> open-</a:t>
            </a:r>
            <a:r>
              <a:rPr lang="de-DE" dirty="0" err="1"/>
              <a:t>minded</a:t>
            </a:r>
            <a:r>
              <a:rPr lang="de-DE" dirty="0"/>
              <a:t> and </a:t>
            </a:r>
            <a:r>
              <a:rPr lang="de-DE" dirty="0" err="1"/>
              <a:t>to</a:t>
            </a:r>
            <a:r>
              <a:rPr lang="de-DE" dirty="0"/>
              <a:t> </a:t>
            </a:r>
            <a:r>
              <a:rPr lang="de-DE" dirty="0" err="1"/>
              <a:t>generate</a:t>
            </a:r>
            <a:r>
              <a:rPr lang="de-DE" dirty="0"/>
              <a:t> </a:t>
            </a:r>
            <a:r>
              <a:rPr lang="de-DE" dirty="0" err="1"/>
              <a:t>as</a:t>
            </a:r>
            <a:r>
              <a:rPr lang="de-DE" dirty="0"/>
              <a:t> </a:t>
            </a:r>
            <a:r>
              <a:rPr lang="de-DE" dirty="0" err="1"/>
              <a:t>many</a:t>
            </a:r>
            <a:r>
              <a:rPr lang="de-DE" dirty="0"/>
              <a:t> </a:t>
            </a:r>
            <a:r>
              <a:rPr lang="de-DE" dirty="0" err="1"/>
              <a:t>creative</a:t>
            </a:r>
            <a:r>
              <a:rPr lang="de-DE" dirty="0"/>
              <a:t> </a:t>
            </a:r>
            <a:r>
              <a:rPr lang="de-DE" dirty="0" err="1"/>
              <a:t>ideas</a:t>
            </a:r>
            <a:r>
              <a:rPr lang="de-DE" dirty="0"/>
              <a:t> </a:t>
            </a:r>
            <a:r>
              <a:rPr lang="de-DE" dirty="0" err="1"/>
              <a:t>as</a:t>
            </a:r>
            <a:r>
              <a:rPr lang="de-DE" dirty="0"/>
              <a:t> possible. </a:t>
            </a:r>
          </a:p>
          <a:p>
            <a:r>
              <a:rPr lang="de-DE" dirty="0"/>
              <a:t>Prototype:</a:t>
            </a:r>
          </a:p>
          <a:p>
            <a:r>
              <a:rPr lang="de-DE" dirty="0"/>
              <a:t>Building </a:t>
            </a:r>
            <a:r>
              <a:rPr lang="de-DE" dirty="0" err="1"/>
              <a:t>prototypes</a:t>
            </a:r>
            <a:r>
              <a:rPr lang="de-DE" dirty="0"/>
              <a:t> </a:t>
            </a:r>
            <a:r>
              <a:rPr lang="de-DE" dirty="0" err="1"/>
              <a:t>helps</a:t>
            </a:r>
            <a:r>
              <a:rPr lang="de-DE" dirty="0"/>
              <a:t> </a:t>
            </a:r>
            <a:r>
              <a:rPr lang="de-DE" dirty="0" err="1"/>
              <a:t>us</a:t>
            </a:r>
            <a:r>
              <a:rPr lang="de-DE" dirty="0"/>
              <a:t> </a:t>
            </a:r>
            <a:r>
              <a:rPr lang="de-DE" dirty="0" err="1"/>
              <a:t>to</a:t>
            </a:r>
            <a:r>
              <a:rPr lang="de-DE" dirty="0"/>
              <a:t> </a:t>
            </a:r>
            <a:r>
              <a:rPr lang="de-DE" dirty="0" err="1"/>
              <a:t>visualise</a:t>
            </a:r>
            <a:r>
              <a:rPr lang="de-DE" dirty="0"/>
              <a:t> and </a:t>
            </a:r>
            <a:r>
              <a:rPr lang="de-DE" dirty="0" err="1"/>
              <a:t>test</a:t>
            </a:r>
            <a:r>
              <a:rPr lang="de-DE" dirty="0"/>
              <a:t> </a:t>
            </a:r>
            <a:r>
              <a:rPr lang="de-DE" dirty="0" err="1"/>
              <a:t>our</a:t>
            </a:r>
            <a:r>
              <a:rPr lang="de-DE" dirty="0"/>
              <a:t> </a:t>
            </a:r>
            <a:r>
              <a:rPr lang="de-DE" dirty="0" err="1"/>
              <a:t>ideas</a:t>
            </a:r>
            <a:r>
              <a:rPr lang="de-DE" dirty="0"/>
              <a:t>. </a:t>
            </a:r>
          </a:p>
          <a:p>
            <a:r>
              <a:rPr lang="de-DE" dirty="0" err="1"/>
              <a:t>Testing</a:t>
            </a:r>
            <a:r>
              <a:rPr lang="de-DE" dirty="0"/>
              <a:t>:</a:t>
            </a:r>
          </a:p>
          <a:p>
            <a:r>
              <a:rPr lang="de-DE" dirty="0" err="1"/>
              <a:t>Again</a:t>
            </a:r>
            <a:r>
              <a:rPr lang="de-DE" dirty="0"/>
              <a:t>, </a:t>
            </a:r>
            <a:r>
              <a:rPr lang="de-DE" dirty="0" err="1"/>
              <a:t>this</a:t>
            </a:r>
            <a:r>
              <a:rPr lang="de-DE" dirty="0"/>
              <a:t> </a:t>
            </a:r>
            <a:r>
              <a:rPr lang="de-DE" dirty="0" err="1"/>
              <a:t>is</a:t>
            </a:r>
            <a:r>
              <a:rPr lang="de-DE" dirty="0"/>
              <a:t> </a:t>
            </a:r>
            <a:r>
              <a:rPr lang="de-DE" dirty="0" err="1"/>
              <a:t>fairly</a:t>
            </a:r>
            <a:r>
              <a:rPr lang="de-DE" dirty="0"/>
              <a:t> </a:t>
            </a:r>
            <a:r>
              <a:rPr lang="de-DE" dirty="0" err="1"/>
              <a:t>self-explanatory</a:t>
            </a:r>
            <a:r>
              <a:rPr lang="de-DE" dirty="0"/>
              <a:t>: </a:t>
            </a:r>
            <a:r>
              <a:rPr lang="de-DE" dirty="0" err="1"/>
              <a:t>the</a:t>
            </a:r>
            <a:r>
              <a:rPr lang="de-DE" dirty="0"/>
              <a:t> </a:t>
            </a:r>
            <a:r>
              <a:rPr lang="de-DE" dirty="0" err="1"/>
              <a:t>prototypes</a:t>
            </a:r>
            <a:r>
              <a:rPr lang="de-DE" dirty="0"/>
              <a:t> </a:t>
            </a:r>
            <a:r>
              <a:rPr lang="de-DE" dirty="0" err="1"/>
              <a:t>are</a:t>
            </a:r>
            <a:r>
              <a:rPr lang="de-DE" dirty="0"/>
              <a:t> </a:t>
            </a:r>
            <a:r>
              <a:rPr lang="de-DE" dirty="0" err="1"/>
              <a:t>tested</a:t>
            </a:r>
            <a:r>
              <a:rPr lang="de-DE" dirty="0"/>
              <a:t>. A </a:t>
            </a:r>
            <a:r>
              <a:rPr lang="de-DE" dirty="0" err="1"/>
              <a:t>key</a:t>
            </a:r>
            <a:r>
              <a:rPr lang="de-DE" dirty="0"/>
              <a:t> </a:t>
            </a:r>
            <a:r>
              <a:rPr lang="de-DE" dirty="0" err="1"/>
              <a:t>point</a:t>
            </a:r>
            <a:r>
              <a:rPr lang="de-DE" dirty="0"/>
              <a:t> </a:t>
            </a:r>
            <a:r>
              <a:rPr lang="de-DE" dirty="0" err="1"/>
              <a:t>here</a:t>
            </a:r>
            <a:r>
              <a:rPr lang="de-DE" dirty="0"/>
              <a:t> </a:t>
            </a:r>
            <a:r>
              <a:rPr lang="de-DE" dirty="0" err="1"/>
              <a:t>is</a:t>
            </a:r>
            <a:r>
              <a:rPr lang="de-DE" dirty="0"/>
              <a:t> </a:t>
            </a:r>
            <a:r>
              <a:rPr lang="de-DE" dirty="0" err="1"/>
              <a:t>the</a:t>
            </a:r>
            <a:r>
              <a:rPr lang="de-DE" dirty="0"/>
              <a:t> </a:t>
            </a:r>
            <a:r>
              <a:rPr lang="de-DE" dirty="0" err="1"/>
              <a:t>feedback</a:t>
            </a:r>
            <a:r>
              <a:rPr lang="de-DE" dirty="0"/>
              <a:t>, </a:t>
            </a:r>
            <a:r>
              <a:rPr lang="de-DE" dirty="0" err="1"/>
              <a:t>which</a:t>
            </a:r>
            <a:r>
              <a:rPr lang="de-DE" dirty="0"/>
              <a:t> in turn </a:t>
            </a:r>
            <a:r>
              <a:rPr lang="de-DE" dirty="0" err="1"/>
              <a:t>feeds</a:t>
            </a:r>
            <a:r>
              <a:rPr lang="de-DE" dirty="0"/>
              <a:t> back </a:t>
            </a:r>
            <a:r>
              <a:rPr lang="de-DE" dirty="0" err="1"/>
              <a:t>into</a:t>
            </a:r>
            <a:r>
              <a:rPr lang="de-DE" dirty="0"/>
              <a:t> </a:t>
            </a:r>
            <a:r>
              <a:rPr lang="de-DE" dirty="0" err="1"/>
              <a:t>the</a:t>
            </a:r>
            <a:r>
              <a:rPr lang="de-DE" dirty="0"/>
              <a:t> DT </a:t>
            </a:r>
            <a:r>
              <a:rPr lang="de-DE" dirty="0" err="1"/>
              <a:t>process</a:t>
            </a:r>
            <a:r>
              <a:rPr lang="de-DE" dirty="0"/>
              <a:t>. (See </a:t>
            </a:r>
            <a:r>
              <a:rPr lang="de-DE" dirty="0" err="1"/>
              <a:t>arrows</a:t>
            </a:r>
            <a:r>
              <a:rPr lang="de-DE" dirty="0"/>
              <a:t> in </a:t>
            </a:r>
            <a:r>
              <a:rPr lang="de-DE" dirty="0" err="1"/>
              <a:t>the</a:t>
            </a:r>
            <a:r>
              <a:rPr lang="de-DE" dirty="0"/>
              <a:t> </a:t>
            </a:r>
            <a:r>
              <a:rPr lang="de-DE" dirty="0" err="1"/>
              <a:t>diagram</a:t>
            </a:r>
            <a:r>
              <a:rPr lang="de-DE" dirty="0"/>
              <a:t>)</a:t>
            </a:r>
          </a:p>
          <a:p>
            <a:r>
              <a:rPr lang="de-DE" dirty="0" err="1"/>
              <a:t>Reflection</a:t>
            </a:r>
            <a:r>
              <a:rPr lang="de-DE" dirty="0"/>
              <a:t>:</a:t>
            </a:r>
          </a:p>
          <a:p>
            <a:r>
              <a:rPr lang="de-DE" dirty="0"/>
              <a:t>An </a:t>
            </a:r>
            <a:r>
              <a:rPr lang="de-DE" dirty="0" err="1"/>
              <a:t>important</a:t>
            </a:r>
            <a:r>
              <a:rPr lang="de-DE" dirty="0"/>
              <a:t>, </a:t>
            </a:r>
            <a:r>
              <a:rPr lang="de-DE" dirty="0" err="1"/>
              <a:t>if</a:t>
            </a:r>
            <a:r>
              <a:rPr lang="de-DE" dirty="0"/>
              <a:t> not </a:t>
            </a:r>
            <a:r>
              <a:rPr lang="de-DE" dirty="0" err="1"/>
              <a:t>the</a:t>
            </a:r>
            <a:r>
              <a:rPr lang="de-DE" dirty="0"/>
              <a:t> </a:t>
            </a:r>
            <a:r>
              <a:rPr lang="de-DE" dirty="0" err="1"/>
              <a:t>most</a:t>
            </a:r>
            <a:r>
              <a:rPr lang="de-DE" dirty="0"/>
              <a:t> </a:t>
            </a:r>
            <a:r>
              <a:rPr lang="de-DE" dirty="0" err="1"/>
              <a:t>important</a:t>
            </a:r>
            <a:r>
              <a:rPr lang="de-DE" dirty="0"/>
              <a:t>, </a:t>
            </a:r>
            <a:r>
              <a:rPr lang="de-DE" dirty="0" err="1"/>
              <a:t>step</a:t>
            </a:r>
            <a:r>
              <a:rPr lang="de-DE" dirty="0"/>
              <a:t> </a:t>
            </a:r>
            <a:r>
              <a:rPr lang="de-DE" dirty="0" err="1"/>
              <a:t>is</a:t>
            </a:r>
            <a:r>
              <a:rPr lang="de-DE" dirty="0"/>
              <a:t> </a:t>
            </a:r>
            <a:r>
              <a:rPr lang="de-DE" dirty="0" err="1"/>
              <a:t>reflection</a:t>
            </a:r>
            <a:r>
              <a:rPr lang="de-DE" dirty="0"/>
              <a:t> at </a:t>
            </a:r>
            <a:r>
              <a:rPr lang="de-DE" dirty="0" err="1"/>
              <a:t>the</a:t>
            </a:r>
            <a:r>
              <a:rPr lang="de-DE" dirty="0"/>
              <a:t> end </a:t>
            </a:r>
            <a:r>
              <a:rPr lang="de-DE" dirty="0" err="1"/>
              <a:t>of</a:t>
            </a:r>
            <a:r>
              <a:rPr lang="de-DE" dirty="0"/>
              <a:t> </a:t>
            </a:r>
            <a:r>
              <a:rPr lang="de-DE" dirty="0" err="1"/>
              <a:t>the</a:t>
            </a:r>
            <a:r>
              <a:rPr lang="de-DE" dirty="0"/>
              <a:t> DT </a:t>
            </a:r>
            <a:r>
              <a:rPr lang="de-DE" dirty="0" err="1"/>
              <a:t>process</a:t>
            </a:r>
            <a:r>
              <a:rPr lang="de-DE" dirty="0"/>
              <a:t>. </a:t>
            </a:r>
            <a:r>
              <a:rPr lang="de-DE" dirty="0" err="1"/>
              <a:t>Reflection</a:t>
            </a:r>
            <a:r>
              <a:rPr lang="de-DE" dirty="0"/>
              <a:t> </a:t>
            </a:r>
            <a:r>
              <a:rPr lang="de-DE" dirty="0" err="1"/>
              <a:t>helps</a:t>
            </a:r>
            <a:r>
              <a:rPr lang="de-DE" dirty="0"/>
              <a:t> </a:t>
            </a:r>
            <a:r>
              <a:rPr lang="de-DE" dirty="0" err="1"/>
              <a:t>us</a:t>
            </a:r>
            <a:r>
              <a:rPr lang="de-DE" dirty="0"/>
              <a:t> </a:t>
            </a:r>
            <a:r>
              <a:rPr lang="de-DE" dirty="0" err="1"/>
              <a:t>to</a:t>
            </a:r>
            <a:r>
              <a:rPr lang="de-DE" dirty="0"/>
              <a:t> </a:t>
            </a:r>
            <a:r>
              <a:rPr lang="de-DE" dirty="0" err="1"/>
              <a:t>learn</a:t>
            </a:r>
            <a:r>
              <a:rPr lang="de-DE" dirty="0"/>
              <a:t> and </a:t>
            </a:r>
            <a:r>
              <a:rPr lang="de-DE" dirty="0" err="1"/>
              <a:t>consolidate</a:t>
            </a:r>
            <a:r>
              <a:rPr lang="de-DE" dirty="0"/>
              <a:t> </a:t>
            </a:r>
            <a:r>
              <a:rPr lang="de-DE" dirty="0" err="1"/>
              <a:t>the</a:t>
            </a:r>
            <a:r>
              <a:rPr lang="de-DE" dirty="0"/>
              <a:t> </a:t>
            </a:r>
            <a:r>
              <a:rPr lang="de-DE" dirty="0" err="1"/>
              <a:t>knowledge</a:t>
            </a:r>
            <a:r>
              <a:rPr lang="de-DE" dirty="0"/>
              <a:t> </a:t>
            </a:r>
            <a:r>
              <a:rPr lang="de-DE" dirty="0" err="1"/>
              <a:t>we</a:t>
            </a:r>
            <a:r>
              <a:rPr lang="de-DE" dirty="0"/>
              <a:t> </a:t>
            </a:r>
            <a:r>
              <a:rPr lang="de-DE" dirty="0" err="1"/>
              <a:t>have</a:t>
            </a:r>
            <a:r>
              <a:rPr lang="de-DE" dirty="0"/>
              <a:t> </a:t>
            </a:r>
            <a:r>
              <a:rPr lang="de-DE" dirty="0" err="1"/>
              <a:t>gained</a:t>
            </a:r>
            <a:r>
              <a:rPr lang="de-DE" dirty="0"/>
              <a:t>, </a:t>
            </a:r>
            <a:r>
              <a:rPr lang="de-DE" dirty="0" err="1"/>
              <a:t>improve</a:t>
            </a:r>
            <a:r>
              <a:rPr lang="de-DE" dirty="0"/>
              <a:t> </a:t>
            </a:r>
            <a:r>
              <a:rPr lang="de-DE" dirty="0" err="1"/>
              <a:t>processes</a:t>
            </a:r>
            <a:r>
              <a:rPr lang="de-DE" dirty="0"/>
              <a:t> and </a:t>
            </a:r>
            <a:r>
              <a:rPr lang="de-DE" dirty="0" err="1"/>
              <a:t>ultimately</a:t>
            </a:r>
            <a:r>
              <a:rPr lang="de-DE" dirty="0"/>
              <a:t> </a:t>
            </a:r>
            <a:r>
              <a:rPr lang="de-DE" dirty="0" err="1"/>
              <a:t>arrive</a:t>
            </a:r>
            <a:r>
              <a:rPr lang="de-DE" dirty="0"/>
              <a:t> at </a:t>
            </a:r>
            <a:r>
              <a:rPr lang="de-DE" dirty="0" err="1"/>
              <a:t>better</a:t>
            </a:r>
            <a:r>
              <a:rPr lang="de-DE" dirty="0"/>
              <a:t> </a:t>
            </a:r>
            <a:r>
              <a:rPr lang="de-DE" dirty="0" err="1"/>
              <a:t>solutions</a:t>
            </a:r>
            <a:r>
              <a:rPr lang="de-DE" dirty="0"/>
              <a:t>. </a:t>
            </a:r>
          </a:p>
        </p:txBody>
      </p:sp>
      <p:sp>
        <p:nvSpPr>
          <p:cNvPr id="4" name="Foliennummernplatzhalter 3"/>
          <p:cNvSpPr>
            <a:spLocks noGrp="1"/>
          </p:cNvSpPr>
          <p:nvPr>
            <p:ph type="sldNum" sz="quarter" idx="10"/>
          </p:nvPr>
        </p:nvSpPr>
        <p:spPr/>
        <p:txBody>
          <a:bodyPr/>
          <a:lstStyle/>
          <a:p>
            <a:fld id="{541E9CB7-253A-8640-8681-74B6F60605FB}" type="slidenum">
              <a:rPr lang="de-DE" smtClean="0"/>
              <a:t>15</a:t>
            </a:fld>
            <a:endParaRPr lang="de-DE"/>
          </a:p>
        </p:txBody>
      </p:sp>
    </p:spTree>
    <p:extLst>
      <p:ext uri="{BB962C8B-B14F-4D97-AF65-F5344CB8AC3E}">
        <p14:creationId xmlns:p14="http://schemas.microsoft.com/office/powerpoint/2010/main" val="2098646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a:t>
            </a:r>
            <a:r>
              <a:rPr lang="de-DE" dirty="0" err="1"/>
              <a:t>principle</a:t>
            </a:r>
            <a:r>
              <a:rPr lang="de-DE" dirty="0"/>
              <a:t>, </a:t>
            </a:r>
            <a:r>
              <a:rPr lang="de-DE" dirty="0" err="1"/>
              <a:t>you</a:t>
            </a:r>
            <a:r>
              <a:rPr lang="de-DE" dirty="0"/>
              <a:t> </a:t>
            </a:r>
            <a:r>
              <a:rPr lang="de-DE" dirty="0" err="1"/>
              <a:t>are</a:t>
            </a:r>
            <a:r>
              <a:rPr lang="de-DE" dirty="0"/>
              <a:t> </a:t>
            </a:r>
            <a:r>
              <a:rPr lang="de-DE" dirty="0" err="1"/>
              <a:t>responsible</a:t>
            </a:r>
            <a:r>
              <a:rPr lang="de-DE" dirty="0"/>
              <a:t> </a:t>
            </a:r>
            <a:r>
              <a:rPr lang="de-DE" dirty="0" err="1"/>
              <a:t>for</a:t>
            </a:r>
            <a:r>
              <a:rPr lang="de-DE" dirty="0"/>
              <a:t> </a:t>
            </a:r>
            <a:r>
              <a:rPr lang="de-DE" dirty="0" err="1"/>
              <a:t>your</a:t>
            </a:r>
            <a:r>
              <a:rPr lang="de-DE" dirty="0"/>
              <a:t> own </a:t>
            </a:r>
            <a:r>
              <a:rPr lang="de-DE" dirty="0" err="1"/>
              <a:t>work</a:t>
            </a:r>
            <a:r>
              <a:rPr lang="de-DE" dirty="0"/>
              <a:t>, </a:t>
            </a:r>
            <a:r>
              <a:rPr lang="de-DE" dirty="0" err="1"/>
              <a:t>the</a:t>
            </a:r>
            <a:r>
              <a:rPr lang="de-DE" dirty="0"/>
              <a:t> </a:t>
            </a:r>
            <a:r>
              <a:rPr lang="de-DE" dirty="0" err="1"/>
              <a:t>structure</a:t>
            </a:r>
            <a:r>
              <a:rPr lang="de-DE" dirty="0"/>
              <a:t> </a:t>
            </a:r>
            <a:r>
              <a:rPr lang="de-DE" dirty="0" err="1"/>
              <a:t>of</a:t>
            </a:r>
            <a:r>
              <a:rPr lang="de-DE" dirty="0"/>
              <a:t> </a:t>
            </a:r>
            <a:r>
              <a:rPr lang="de-DE" dirty="0" err="1"/>
              <a:t>your</a:t>
            </a:r>
            <a:r>
              <a:rPr lang="de-DE" dirty="0"/>
              <a:t> </a:t>
            </a:r>
            <a:r>
              <a:rPr lang="de-DE" dirty="0" err="1"/>
              <a:t>discussions</a:t>
            </a:r>
            <a:r>
              <a:rPr lang="de-DE" dirty="0"/>
              <a:t>, etc., </a:t>
            </a:r>
            <a:r>
              <a:rPr lang="de-DE" dirty="0" err="1"/>
              <a:t>within</a:t>
            </a:r>
            <a:r>
              <a:rPr lang="de-DE" dirty="0"/>
              <a:t> </a:t>
            </a:r>
            <a:r>
              <a:rPr lang="de-DE" dirty="0" err="1"/>
              <a:t>your</a:t>
            </a:r>
            <a:r>
              <a:rPr lang="de-DE" dirty="0"/>
              <a:t> </a:t>
            </a:r>
            <a:r>
              <a:rPr lang="de-DE" dirty="0" err="1"/>
              <a:t>groups</a:t>
            </a:r>
            <a:r>
              <a:rPr lang="de-DE" dirty="0"/>
              <a:t>, and </a:t>
            </a:r>
            <a:r>
              <a:rPr lang="de-DE" dirty="0" err="1"/>
              <a:t>are</a:t>
            </a:r>
            <a:r>
              <a:rPr lang="de-DE" dirty="0"/>
              <a:t> </a:t>
            </a:r>
            <a:r>
              <a:rPr lang="de-DE" dirty="0" err="1"/>
              <a:t>free</a:t>
            </a:r>
            <a:r>
              <a:rPr lang="de-DE" dirty="0"/>
              <a:t> </a:t>
            </a:r>
            <a:r>
              <a:rPr lang="de-DE" dirty="0" err="1"/>
              <a:t>to</a:t>
            </a:r>
            <a:r>
              <a:rPr lang="de-DE" dirty="0"/>
              <a:t> </a:t>
            </a:r>
            <a:r>
              <a:rPr lang="de-DE" dirty="0" err="1"/>
              <a:t>organise</a:t>
            </a:r>
            <a:r>
              <a:rPr lang="de-DE" dirty="0"/>
              <a:t> </a:t>
            </a:r>
            <a:r>
              <a:rPr lang="de-DE" dirty="0" err="1"/>
              <a:t>things</a:t>
            </a:r>
            <a:r>
              <a:rPr lang="de-DE" dirty="0"/>
              <a:t> </a:t>
            </a:r>
            <a:r>
              <a:rPr lang="de-DE" dirty="0" err="1"/>
              <a:t>as</a:t>
            </a:r>
            <a:r>
              <a:rPr lang="de-DE" dirty="0"/>
              <a:t> </a:t>
            </a:r>
            <a:r>
              <a:rPr lang="de-DE" dirty="0" err="1"/>
              <a:t>you</a:t>
            </a:r>
            <a:r>
              <a:rPr lang="de-DE" dirty="0"/>
              <a:t> </a:t>
            </a:r>
            <a:r>
              <a:rPr lang="de-DE" dirty="0" err="1"/>
              <a:t>see</a:t>
            </a:r>
            <a:r>
              <a:rPr lang="de-DE" dirty="0"/>
              <a:t> fit, but </a:t>
            </a:r>
            <a:r>
              <a:rPr lang="de-DE" dirty="0" err="1"/>
              <a:t>there</a:t>
            </a:r>
            <a:r>
              <a:rPr lang="de-DE" dirty="0"/>
              <a:t> </a:t>
            </a:r>
            <a:r>
              <a:rPr lang="de-DE" dirty="0" err="1"/>
              <a:t>are</a:t>
            </a:r>
            <a:r>
              <a:rPr lang="de-DE" dirty="0"/>
              <a:t> a </a:t>
            </a:r>
            <a:r>
              <a:rPr lang="de-DE" dirty="0" err="1"/>
              <a:t>few</a:t>
            </a:r>
            <a:r>
              <a:rPr lang="de-DE" dirty="0"/>
              <a:t> </a:t>
            </a:r>
            <a:r>
              <a:rPr lang="de-DE" dirty="0" err="1"/>
              <a:t>rules</a:t>
            </a:r>
            <a:r>
              <a:rPr lang="de-DE" dirty="0"/>
              <a:t> </a:t>
            </a:r>
          </a:p>
        </p:txBody>
      </p:sp>
      <p:sp>
        <p:nvSpPr>
          <p:cNvPr id="4" name="Foliennummernplatzhalter 3"/>
          <p:cNvSpPr>
            <a:spLocks noGrp="1"/>
          </p:cNvSpPr>
          <p:nvPr>
            <p:ph type="sldNum" sz="quarter" idx="10"/>
          </p:nvPr>
        </p:nvSpPr>
        <p:spPr/>
        <p:txBody>
          <a:bodyPr/>
          <a:lstStyle/>
          <a:p>
            <a:fld id="{541E9CB7-253A-8640-8681-74B6F60605FB}" type="slidenum">
              <a:rPr lang="de-DE" smtClean="0"/>
              <a:t>16</a:t>
            </a:fld>
            <a:endParaRPr lang="de-DE"/>
          </a:p>
        </p:txBody>
      </p:sp>
    </p:spTree>
    <p:extLst>
      <p:ext uri="{BB962C8B-B14F-4D97-AF65-F5344CB8AC3E}">
        <p14:creationId xmlns:p14="http://schemas.microsoft.com/office/powerpoint/2010/main" val="650881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1E9CB7-253A-8640-8681-74B6F60605FB}" type="slidenum">
              <a:rPr lang="de-DE" smtClean="0"/>
              <a:t>17</a:t>
            </a:fld>
            <a:endParaRPr lang="de-DE"/>
          </a:p>
        </p:txBody>
      </p:sp>
    </p:spTree>
    <p:extLst>
      <p:ext uri="{BB962C8B-B14F-4D97-AF65-F5344CB8AC3E}">
        <p14:creationId xmlns:p14="http://schemas.microsoft.com/office/powerpoint/2010/main" val="10905678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FAC9D284-5B54-1C4A-AE62-BF22ABDF967B}" type="slidenum">
              <a:rPr lang="de-DE" smtClean="0"/>
              <a:t>19</a:t>
            </a:fld>
            <a:endParaRPr lang="de-DE"/>
          </a:p>
        </p:txBody>
      </p:sp>
    </p:spTree>
    <p:extLst>
      <p:ext uri="{BB962C8B-B14F-4D97-AF65-F5344CB8AC3E}">
        <p14:creationId xmlns:p14="http://schemas.microsoft.com/office/powerpoint/2010/main" val="3011872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D33792-CBD5-B77A-FE0A-5873288E8506}"/>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10B2305B-BCD3-FDF6-08DD-DC536749DF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1936DD35-59DD-5C28-3BC8-A6650BFD1DB5}"/>
              </a:ext>
            </a:extLst>
          </p:cNvPr>
          <p:cNvSpPr>
            <a:spLocks noGrp="1"/>
          </p:cNvSpPr>
          <p:nvPr>
            <p:ph type="dt" sz="half" idx="10"/>
          </p:nvPr>
        </p:nvSpPr>
        <p:spPr/>
        <p:txBody>
          <a:bodyPr/>
          <a:lstStyle/>
          <a:p>
            <a:fld id="{193BAB95-8DA7-460B-B00A-7037C8394FB0}" type="datetime1">
              <a:rPr lang="en-US" smtClean="0"/>
              <a:pPr/>
              <a:t>7/27/26</a:t>
            </a:fld>
            <a:endParaRPr lang="en-US" dirty="0"/>
          </a:p>
        </p:txBody>
      </p:sp>
      <p:sp>
        <p:nvSpPr>
          <p:cNvPr id="5" name="Fußzeilenplatzhalter 4">
            <a:extLst>
              <a:ext uri="{FF2B5EF4-FFF2-40B4-BE49-F238E27FC236}">
                <a16:creationId xmlns:a16="http://schemas.microsoft.com/office/drawing/2014/main" id="{E08AF53F-A747-9FEA-F69C-F7C42975924F}"/>
              </a:ext>
            </a:extLst>
          </p:cNvPr>
          <p:cNvSpPr>
            <a:spLocks noGrp="1"/>
          </p:cNvSpPr>
          <p:nvPr>
            <p:ph type="ftr" sz="quarter" idx="11"/>
          </p:nvPr>
        </p:nvSpPr>
        <p:spPr/>
        <p:txBody>
          <a:bodyPr/>
          <a:lstStyle/>
          <a:p>
            <a:r>
              <a:rPr lang="en-US"/>
              <a:t>Sample Footer Text</a:t>
            </a:r>
            <a:endParaRPr lang="en-US" dirty="0">
              <a:solidFill>
                <a:srgbClr val="FFFFFF"/>
              </a:solidFill>
            </a:endParaRPr>
          </a:p>
        </p:txBody>
      </p:sp>
      <p:sp>
        <p:nvSpPr>
          <p:cNvPr id="6" name="Foliennummernplatzhalter 5">
            <a:extLst>
              <a:ext uri="{FF2B5EF4-FFF2-40B4-BE49-F238E27FC236}">
                <a16:creationId xmlns:a16="http://schemas.microsoft.com/office/drawing/2014/main" id="{1B973F65-F442-4309-80BD-9CEAA5939CAA}"/>
              </a:ext>
            </a:extLst>
          </p:cNvPr>
          <p:cNvSpPr>
            <a:spLocks noGrp="1"/>
          </p:cNvSpPr>
          <p:nvPr>
            <p:ph type="sldNum" sz="quarter" idx="12"/>
          </p:nvPr>
        </p:nvSpPr>
        <p:spPr/>
        <p:txBody>
          <a:body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161058421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C2B8A8-3B04-EC31-68A8-5A02D24B4D5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11C8681-9617-8C78-EFA4-AC84FA02D26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CCDE3B5-AD05-AC65-56DB-6472B4688E03}"/>
              </a:ext>
            </a:extLst>
          </p:cNvPr>
          <p:cNvSpPr>
            <a:spLocks noGrp="1"/>
          </p:cNvSpPr>
          <p:nvPr>
            <p:ph type="dt" sz="half" idx="10"/>
          </p:nvPr>
        </p:nvSpPr>
        <p:spPr/>
        <p:txBody>
          <a:bodyPr/>
          <a:lstStyle/>
          <a:p>
            <a:fld id="{193BAB95-8DA7-460B-B00A-7037C8394FB0}" type="datetime1">
              <a:rPr lang="en-US" smtClean="0"/>
              <a:pPr/>
              <a:t>7/27/26</a:t>
            </a:fld>
            <a:endParaRPr lang="en-US" dirty="0"/>
          </a:p>
        </p:txBody>
      </p:sp>
      <p:sp>
        <p:nvSpPr>
          <p:cNvPr id="5" name="Fußzeilenplatzhalter 4">
            <a:extLst>
              <a:ext uri="{FF2B5EF4-FFF2-40B4-BE49-F238E27FC236}">
                <a16:creationId xmlns:a16="http://schemas.microsoft.com/office/drawing/2014/main" id="{CB82D93A-A580-B16D-AAB0-68A713E7295E}"/>
              </a:ext>
            </a:extLst>
          </p:cNvPr>
          <p:cNvSpPr>
            <a:spLocks noGrp="1"/>
          </p:cNvSpPr>
          <p:nvPr>
            <p:ph type="ftr" sz="quarter" idx="11"/>
          </p:nvPr>
        </p:nvSpPr>
        <p:spPr/>
        <p:txBody>
          <a:bodyPr/>
          <a:lstStyle/>
          <a:p>
            <a:r>
              <a:rPr lang="en-US"/>
              <a:t>Sample Footer Text</a:t>
            </a:r>
            <a:endParaRPr lang="en-US" dirty="0">
              <a:solidFill>
                <a:srgbClr val="FFFFFF"/>
              </a:solidFill>
            </a:endParaRPr>
          </a:p>
        </p:txBody>
      </p:sp>
      <p:sp>
        <p:nvSpPr>
          <p:cNvPr id="6" name="Foliennummernplatzhalter 5">
            <a:extLst>
              <a:ext uri="{FF2B5EF4-FFF2-40B4-BE49-F238E27FC236}">
                <a16:creationId xmlns:a16="http://schemas.microsoft.com/office/drawing/2014/main" id="{EC6D246A-69B2-B134-F6DF-7A65B81E87C0}"/>
              </a:ext>
            </a:extLst>
          </p:cNvPr>
          <p:cNvSpPr>
            <a:spLocks noGrp="1"/>
          </p:cNvSpPr>
          <p:nvPr>
            <p:ph type="sldNum" sz="quarter" idx="12"/>
          </p:nvPr>
        </p:nvSpPr>
        <p:spPr/>
        <p:txBody>
          <a:body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26158437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33024466-A239-FB79-ECD4-2A59478A8C36}"/>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DB1FF27C-5129-732F-88E8-E3C3DE060385}"/>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90F6F6B-033F-86E1-678D-0F7A05B7D719}"/>
              </a:ext>
            </a:extLst>
          </p:cNvPr>
          <p:cNvSpPr>
            <a:spLocks noGrp="1"/>
          </p:cNvSpPr>
          <p:nvPr>
            <p:ph type="dt" sz="half" idx="10"/>
          </p:nvPr>
        </p:nvSpPr>
        <p:spPr/>
        <p:txBody>
          <a:bodyPr/>
          <a:lstStyle/>
          <a:p>
            <a:fld id="{193BAB95-8DA7-460B-B00A-7037C8394FB0}" type="datetime1">
              <a:rPr lang="en-US" smtClean="0"/>
              <a:pPr/>
              <a:t>7/27/26</a:t>
            </a:fld>
            <a:endParaRPr lang="en-US" dirty="0"/>
          </a:p>
        </p:txBody>
      </p:sp>
      <p:sp>
        <p:nvSpPr>
          <p:cNvPr id="5" name="Fußzeilenplatzhalter 4">
            <a:extLst>
              <a:ext uri="{FF2B5EF4-FFF2-40B4-BE49-F238E27FC236}">
                <a16:creationId xmlns:a16="http://schemas.microsoft.com/office/drawing/2014/main" id="{21FBA333-FBC6-73C1-21B2-62A6F901B135}"/>
              </a:ext>
            </a:extLst>
          </p:cNvPr>
          <p:cNvSpPr>
            <a:spLocks noGrp="1"/>
          </p:cNvSpPr>
          <p:nvPr>
            <p:ph type="ftr" sz="quarter" idx="11"/>
          </p:nvPr>
        </p:nvSpPr>
        <p:spPr/>
        <p:txBody>
          <a:bodyPr/>
          <a:lstStyle/>
          <a:p>
            <a:r>
              <a:rPr lang="en-US"/>
              <a:t>Sample Footer Text</a:t>
            </a:r>
            <a:endParaRPr lang="en-US" dirty="0">
              <a:solidFill>
                <a:srgbClr val="FFFFFF"/>
              </a:solidFill>
            </a:endParaRPr>
          </a:p>
        </p:txBody>
      </p:sp>
      <p:sp>
        <p:nvSpPr>
          <p:cNvPr id="6" name="Foliennummernplatzhalter 5">
            <a:extLst>
              <a:ext uri="{FF2B5EF4-FFF2-40B4-BE49-F238E27FC236}">
                <a16:creationId xmlns:a16="http://schemas.microsoft.com/office/drawing/2014/main" id="{9E4D2E55-C10E-52A5-B7DE-9BB47F2E4FF8}"/>
              </a:ext>
            </a:extLst>
          </p:cNvPr>
          <p:cNvSpPr>
            <a:spLocks noGrp="1"/>
          </p:cNvSpPr>
          <p:nvPr>
            <p:ph type="sldNum" sz="quarter" idx="12"/>
          </p:nvPr>
        </p:nvSpPr>
        <p:spPr/>
        <p:txBody>
          <a:body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4889231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BE2363-EAC0-C657-03C3-76360488E9BE}"/>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8CA1178-2F85-449A-5919-BB1E8FD1E410}"/>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40EF39E-C15B-31A2-6371-FFF878CB52B7}"/>
              </a:ext>
            </a:extLst>
          </p:cNvPr>
          <p:cNvSpPr>
            <a:spLocks noGrp="1"/>
          </p:cNvSpPr>
          <p:nvPr>
            <p:ph type="dt" sz="half" idx="10"/>
          </p:nvPr>
        </p:nvSpPr>
        <p:spPr/>
        <p:txBody>
          <a:bodyPr/>
          <a:lstStyle/>
          <a:p>
            <a:fld id="{193BAB95-8DA7-460B-B00A-7037C8394FB0}" type="datetime1">
              <a:rPr lang="en-US" smtClean="0"/>
              <a:pPr/>
              <a:t>7/27/26</a:t>
            </a:fld>
            <a:endParaRPr lang="en-US" dirty="0"/>
          </a:p>
        </p:txBody>
      </p:sp>
      <p:sp>
        <p:nvSpPr>
          <p:cNvPr id="5" name="Fußzeilenplatzhalter 4">
            <a:extLst>
              <a:ext uri="{FF2B5EF4-FFF2-40B4-BE49-F238E27FC236}">
                <a16:creationId xmlns:a16="http://schemas.microsoft.com/office/drawing/2014/main" id="{B786D316-FEF7-0D2C-2E8C-062C47A29A11}"/>
              </a:ext>
            </a:extLst>
          </p:cNvPr>
          <p:cNvSpPr>
            <a:spLocks noGrp="1"/>
          </p:cNvSpPr>
          <p:nvPr>
            <p:ph type="ftr" sz="quarter" idx="11"/>
          </p:nvPr>
        </p:nvSpPr>
        <p:spPr/>
        <p:txBody>
          <a:bodyPr/>
          <a:lstStyle/>
          <a:p>
            <a:r>
              <a:rPr lang="en-US"/>
              <a:t>Sample Footer Text</a:t>
            </a:r>
            <a:endParaRPr lang="en-US" dirty="0">
              <a:solidFill>
                <a:srgbClr val="FFFFFF"/>
              </a:solidFill>
            </a:endParaRPr>
          </a:p>
        </p:txBody>
      </p:sp>
      <p:sp>
        <p:nvSpPr>
          <p:cNvPr id="6" name="Foliennummernplatzhalter 5">
            <a:extLst>
              <a:ext uri="{FF2B5EF4-FFF2-40B4-BE49-F238E27FC236}">
                <a16:creationId xmlns:a16="http://schemas.microsoft.com/office/drawing/2014/main" id="{897B6061-5473-45E3-BF90-42A08B19C2B2}"/>
              </a:ext>
            </a:extLst>
          </p:cNvPr>
          <p:cNvSpPr>
            <a:spLocks noGrp="1"/>
          </p:cNvSpPr>
          <p:nvPr>
            <p:ph type="sldNum" sz="quarter" idx="12"/>
          </p:nvPr>
        </p:nvSpPr>
        <p:spPr/>
        <p:txBody>
          <a:body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66537241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3B7FFA-AA1B-95E5-75F5-66AF9E24DDE2}"/>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978DF00F-1973-8851-946B-A49B0284A1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1A579715-1327-416B-98A5-A3DFFB54B803}"/>
              </a:ext>
            </a:extLst>
          </p:cNvPr>
          <p:cNvSpPr>
            <a:spLocks noGrp="1"/>
          </p:cNvSpPr>
          <p:nvPr>
            <p:ph type="dt" sz="half" idx="10"/>
          </p:nvPr>
        </p:nvSpPr>
        <p:spPr/>
        <p:txBody>
          <a:bodyPr/>
          <a:lstStyle/>
          <a:p>
            <a:fld id="{193BAB95-8DA7-460B-B00A-7037C8394FB0}" type="datetime1">
              <a:rPr lang="en-US" smtClean="0"/>
              <a:pPr/>
              <a:t>7/27/26</a:t>
            </a:fld>
            <a:endParaRPr lang="en-US" dirty="0"/>
          </a:p>
        </p:txBody>
      </p:sp>
      <p:sp>
        <p:nvSpPr>
          <p:cNvPr id="5" name="Fußzeilenplatzhalter 4">
            <a:extLst>
              <a:ext uri="{FF2B5EF4-FFF2-40B4-BE49-F238E27FC236}">
                <a16:creationId xmlns:a16="http://schemas.microsoft.com/office/drawing/2014/main" id="{1316844E-FDE6-1C7C-5ED0-1C0A178BFC51}"/>
              </a:ext>
            </a:extLst>
          </p:cNvPr>
          <p:cNvSpPr>
            <a:spLocks noGrp="1"/>
          </p:cNvSpPr>
          <p:nvPr>
            <p:ph type="ftr" sz="quarter" idx="11"/>
          </p:nvPr>
        </p:nvSpPr>
        <p:spPr/>
        <p:txBody>
          <a:bodyPr/>
          <a:lstStyle/>
          <a:p>
            <a:r>
              <a:rPr lang="en-US"/>
              <a:t>Sample Footer Text</a:t>
            </a:r>
            <a:endParaRPr lang="en-US" dirty="0">
              <a:solidFill>
                <a:srgbClr val="FFFFFF"/>
              </a:solidFill>
            </a:endParaRPr>
          </a:p>
        </p:txBody>
      </p:sp>
      <p:sp>
        <p:nvSpPr>
          <p:cNvPr id="6" name="Foliennummernplatzhalter 5">
            <a:extLst>
              <a:ext uri="{FF2B5EF4-FFF2-40B4-BE49-F238E27FC236}">
                <a16:creationId xmlns:a16="http://schemas.microsoft.com/office/drawing/2014/main" id="{AE8CEE5E-2719-7955-085D-C8D0F02D2D6B}"/>
              </a:ext>
            </a:extLst>
          </p:cNvPr>
          <p:cNvSpPr>
            <a:spLocks noGrp="1"/>
          </p:cNvSpPr>
          <p:nvPr>
            <p:ph type="sldNum" sz="quarter" idx="12"/>
          </p:nvPr>
        </p:nvSpPr>
        <p:spPr/>
        <p:txBody>
          <a:body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395161581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22537E-65C0-1E09-C870-9E730F9F559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E1EE54A-A22B-F0D6-8235-EA079B70C2B4}"/>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FAAFD302-8E88-2AFF-5080-AAAF16A3F484}"/>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6C5D814C-0195-9A2A-45D6-82738FFDEB23}"/>
              </a:ext>
            </a:extLst>
          </p:cNvPr>
          <p:cNvSpPr>
            <a:spLocks noGrp="1"/>
          </p:cNvSpPr>
          <p:nvPr>
            <p:ph type="dt" sz="half" idx="10"/>
          </p:nvPr>
        </p:nvSpPr>
        <p:spPr/>
        <p:txBody>
          <a:bodyPr/>
          <a:lstStyle/>
          <a:p>
            <a:fld id="{193BAB95-8DA7-460B-B00A-7037C8394FB0}" type="datetime1">
              <a:rPr lang="en-US" smtClean="0"/>
              <a:pPr/>
              <a:t>7/27/26</a:t>
            </a:fld>
            <a:endParaRPr lang="en-US" dirty="0"/>
          </a:p>
        </p:txBody>
      </p:sp>
      <p:sp>
        <p:nvSpPr>
          <p:cNvPr id="6" name="Fußzeilenplatzhalter 5">
            <a:extLst>
              <a:ext uri="{FF2B5EF4-FFF2-40B4-BE49-F238E27FC236}">
                <a16:creationId xmlns:a16="http://schemas.microsoft.com/office/drawing/2014/main" id="{AB93D1B5-E049-2AB0-B145-383EA2D35C5C}"/>
              </a:ext>
            </a:extLst>
          </p:cNvPr>
          <p:cNvSpPr>
            <a:spLocks noGrp="1"/>
          </p:cNvSpPr>
          <p:nvPr>
            <p:ph type="ftr" sz="quarter" idx="11"/>
          </p:nvPr>
        </p:nvSpPr>
        <p:spPr/>
        <p:txBody>
          <a:bodyPr/>
          <a:lstStyle/>
          <a:p>
            <a:r>
              <a:rPr lang="en-US"/>
              <a:t>Sample Footer Text</a:t>
            </a:r>
            <a:endParaRPr lang="en-US" dirty="0">
              <a:solidFill>
                <a:srgbClr val="FFFFFF"/>
              </a:solidFill>
            </a:endParaRPr>
          </a:p>
        </p:txBody>
      </p:sp>
      <p:sp>
        <p:nvSpPr>
          <p:cNvPr id="7" name="Foliennummernplatzhalter 6">
            <a:extLst>
              <a:ext uri="{FF2B5EF4-FFF2-40B4-BE49-F238E27FC236}">
                <a16:creationId xmlns:a16="http://schemas.microsoft.com/office/drawing/2014/main" id="{0607A98A-C4DB-A9EC-9D97-1DB7911F0992}"/>
              </a:ext>
            </a:extLst>
          </p:cNvPr>
          <p:cNvSpPr>
            <a:spLocks noGrp="1"/>
          </p:cNvSpPr>
          <p:nvPr>
            <p:ph type="sldNum" sz="quarter" idx="12"/>
          </p:nvPr>
        </p:nvSpPr>
        <p:spPr/>
        <p:txBody>
          <a:body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16421232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8534B2-CF97-9982-21F6-120B6339DDF2}"/>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2D92C7C3-C878-F543-0206-EE13CECD90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4F3A7576-3AAA-3217-AD0E-2308402B89BE}"/>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8B4AD907-66F7-AACF-E5D1-5F124528553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2A37A924-1512-A62A-997D-13C96C16D5CE}"/>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56E07553-2480-29D5-363B-7C17D6A72822}"/>
              </a:ext>
            </a:extLst>
          </p:cNvPr>
          <p:cNvSpPr>
            <a:spLocks noGrp="1"/>
          </p:cNvSpPr>
          <p:nvPr>
            <p:ph type="dt" sz="half" idx="10"/>
          </p:nvPr>
        </p:nvSpPr>
        <p:spPr/>
        <p:txBody>
          <a:bodyPr/>
          <a:lstStyle/>
          <a:p>
            <a:fld id="{193BAB95-8DA7-460B-B00A-7037C8394FB0}" type="datetime1">
              <a:rPr lang="en-US" smtClean="0"/>
              <a:pPr/>
              <a:t>7/27/26</a:t>
            </a:fld>
            <a:endParaRPr lang="en-US" dirty="0"/>
          </a:p>
        </p:txBody>
      </p:sp>
      <p:sp>
        <p:nvSpPr>
          <p:cNvPr id="8" name="Fußzeilenplatzhalter 7">
            <a:extLst>
              <a:ext uri="{FF2B5EF4-FFF2-40B4-BE49-F238E27FC236}">
                <a16:creationId xmlns:a16="http://schemas.microsoft.com/office/drawing/2014/main" id="{F6209697-41E1-87F7-5FE3-4CC02B494E69}"/>
              </a:ext>
            </a:extLst>
          </p:cNvPr>
          <p:cNvSpPr>
            <a:spLocks noGrp="1"/>
          </p:cNvSpPr>
          <p:nvPr>
            <p:ph type="ftr" sz="quarter" idx="11"/>
          </p:nvPr>
        </p:nvSpPr>
        <p:spPr/>
        <p:txBody>
          <a:bodyPr/>
          <a:lstStyle/>
          <a:p>
            <a:r>
              <a:rPr lang="en-US"/>
              <a:t>Sample Footer Text</a:t>
            </a:r>
            <a:endParaRPr lang="en-US" dirty="0">
              <a:solidFill>
                <a:srgbClr val="FFFFFF"/>
              </a:solidFill>
            </a:endParaRPr>
          </a:p>
        </p:txBody>
      </p:sp>
      <p:sp>
        <p:nvSpPr>
          <p:cNvPr id="9" name="Foliennummernplatzhalter 8">
            <a:extLst>
              <a:ext uri="{FF2B5EF4-FFF2-40B4-BE49-F238E27FC236}">
                <a16:creationId xmlns:a16="http://schemas.microsoft.com/office/drawing/2014/main" id="{3BAEEDCF-48EB-7DB1-22B8-0871786A8CA3}"/>
              </a:ext>
            </a:extLst>
          </p:cNvPr>
          <p:cNvSpPr>
            <a:spLocks noGrp="1"/>
          </p:cNvSpPr>
          <p:nvPr>
            <p:ph type="sldNum" sz="quarter" idx="12"/>
          </p:nvPr>
        </p:nvSpPr>
        <p:spPr/>
        <p:txBody>
          <a:body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236989658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41B92F-7D8E-CA83-AA18-F3A3ECD89363}"/>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EDB670FD-1F6A-5E80-0E9F-0095C15F6DC9}"/>
              </a:ext>
            </a:extLst>
          </p:cNvPr>
          <p:cNvSpPr>
            <a:spLocks noGrp="1"/>
          </p:cNvSpPr>
          <p:nvPr>
            <p:ph type="dt" sz="half" idx="10"/>
          </p:nvPr>
        </p:nvSpPr>
        <p:spPr/>
        <p:txBody>
          <a:bodyPr/>
          <a:lstStyle/>
          <a:p>
            <a:fld id="{193BAB95-8DA7-460B-B00A-7037C8394FB0}" type="datetime1">
              <a:rPr lang="en-US" smtClean="0"/>
              <a:pPr/>
              <a:t>7/27/26</a:t>
            </a:fld>
            <a:endParaRPr lang="en-US" dirty="0"/>
          </a:p>
        </p:txBody>
      </p:sp>
      <p:sp>
        <p:nvSpPr>
          <p:cNvPr id="4" name="Fußzeilenplatzhalter 3">
            <a:extLst>
              <a:ext uri="{FF2B5EF4-FFF2-40B4-BE49-F238E27FC236}">
                <a16:creationId xmlns:a16="http://schemas.microsoft.com/office/drawing/2014/main" id="{D1E2BD97-87C4-5E58-2EA2-319C6A6A6026}"/>
              </a:ext>
            </a:extLst>
          </p:cNvPr>
          <p:cNvSpPr>
            <a:spLocks noGrp="1"/>
          </p:cNvSpPr>
          <p:nvPr>
            <p:ph type="ftr" sz="quarter" idx="11"/>
          </p:nvPr>
        </p:nvSpPr>
        <p:spPr/>
        <p:txBody>
          <a:bodyPr/>
          <a:lstStyle/>
          <a:p>
            <a:r>
              <a:rPr lang="en-US"/>
              <a:t>Sample Footer Text</a:t>
            </a:r>
            <a:endParaRPr lang="en-US" dirty="0">
              <a:solidFill>
                <a:srgbClr val="FFFFFF"/>
              </a:solidFill>
            </a:endParaRPr>
          </a:p>
        </p:txBody>
      </p:sp>
      <p:sp>
        <p:nvSpPr>
          <p:cNvPr id="5" name="Foliennummernplatzhalter 4">
            <a:extLst>
              <a:ext uri="{FF2B5EF4-FFF2-40B4-BE49-F238E27FC236}">
                <a16:creationId xmlns:a16="http://schemas.microsoft.com/office/drawing/2014/main" id="{75896A36-C61B-6EAC-AB49-55F66E4DF534}"/>
              </a:ext>
            </a:extLst>
          </p:cNvPr>
          <p:cNvSpPr>
            <a:spLocks noGrp="1"/>
          </p:cNvSpPr>
          <p:nvPr>
            <p:ph type="sldNum" sz="quarter" idx="12"/>
          </p:nvPr>
        </p:nvSpPr>
        <p:spPr/>
        <p:txBody>
          <a:body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369609435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ECEABB4-435B-0C9B-D609-367B3E2245CD}"/>
              </a:ext>
            </a:extLst>
          </p:cNvPr>
          <p:cNvSpPr>
            <a:spLocks noGrp="1"/>
          </p:cNvSpPr>
          <p:nvPr>
            <p:ph type="dt" sz="half" idx="10"/>
          </p:nvPr>
        </p:nvSpPr>
        <p:spPr/>
        <p:txBody>
          <a:bodyPr/>
          <a:lstStyle/>
          <a:p>
            <a:fld id="{193BAB95-8DA7-460B-B00A-7037C8394FB0}" type="datetime1">
              <a:rPr lang="en-US" smtClean="0"/>
              <a:pPr/>
              <a:t>7/27/26</a:t>
            </a:fld>
            <a:endParaRPr lang="en-US" dirty="0"/>
          </a:p>
        </p:txBody>
      </p:sp>
      <p:sp>
        <p:nvSpPr>
          <p:cNvPr id="3" name="Fußzeilenplatzhalter 2">
            <a:extLst>
              <a:ext uri="{FF2B5EF4-FFF2-40B4-BE49-F238E27FC236}">
                <a16:creationId xmlns:a16="http://schemas.microsoft.com/office/drawing/2014/main" id="{5D8A96E1-F7B5-7994-9F97-B3BCB79FC451}"/>
              </a:ext>
            </a:extLst>
          </p:cNvPr>
          <p:cNvSpPr>
            <a:spLocks noGrp="1"/>
          </p:cNvSpPr>
          <p:nvPr>
            <p:ph type="ftr" sz="quarter" idx="11"/>
          </p:nvPr>
        </p:nvSpPr>
        <p:spPr/>
        <p:txBody>
          <a:bodyPr/>
          <a:lstStyle/>
          <a:p>
            <a:r>
              <a:rPr lang="en-US"/>
              <a:t>Sample Footer Text</a:t>
            </a:r>
            <a:endParaRPr lang="en-US" dirty="0">
              <a:solidFill>
                <a:srgbClr val="FFFFFF"/>
              </a:solidFill>
            </a:endParaRPr>
          </a:p>
        </p:txBody>
      </p:sp>
      <p:sp>
        <p:nvSpPr>
          <p:cNvPr id="4" name="Foliennummernplatzhalter 3">
            <a:extLst>
              <a:ext uri="{FF2B5EF4-FFF2-40B4-BE49-F238E27FC236}">
                <a16:creationId xmlns:a16="http://schemas.microsoft.com/office/drawing/2014/main" id="{76220DE5-4CA6-2626-B2D8-DD5D2EC97378}"/>
              </a:ext>
            </a:extLst>
          </p:cNvPr>
          <p:cNvSpPr>
            <a:spLocks noGrp="1"/>
          </p:cNvSpPr>
          <p:nvPr>
            <p:ph type="sldNum" sz="quarter" idx="12"/>
          </p:nvPr>
        </p:nvSpPr>
        <p:spPr/>
        <p:txBody>
          <a:body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223097987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CC7FE8-E95F-6FB5-67F9-636347C6D3E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B5F2488F-C283-FAFA-EC91-7BDF5E8CAD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479DD25B-614A-A7BD-7304-CE6C50BD42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93606D0-6EF2-A2A2-A758-D4183719637D}"/>
              </a:ext>
            </a:extLst>
          </p:cNvPr>
          <p:cNvSpPr>
            <a:spLocks noGrp="1"/>
          </p:cNvSpPr>
          <p:nvPr>
            <p:ph type="dt" sz="half" idx="10"/>
          </p:nvPr>
        </p:nvSpPr>
        <p:spPr/>
        <p:txBody>
          <a:bodyPr/>
          <a:lstStyle/>
          <a:p>
            <a:fld id="{193BAB95-8DA7-460B-B00A-7037C8394FB0}" type="datetime1">
              <a:rPr lang="en-US" smtClean="0"/>
              <a:pPr/>
              <a:t>7/27/26</a:t>
            </a:fld>
            <a:endParaRPr lang="en-US" dirty="0"/>
          </a:p>
        </p:txBody>
      </p:sp>
      <p:sp>
        <p:nvSpPr>
          <p:cNvPr id="6" name="Fußzeilenplatzhalter 5">
            <a:extLst>
              <a:ext uri="{FF2B5EF4-FFF2-40B4-BE49-F238E27FC236}">
                <a16:creationId xmlns:a16="http://schemas.microsoft.com/office/drawing/2014/main" id="{E70589D9-1669-D72B-61DF-621449F2A19D}"/>
              </a:ext>
            </a:extLst>
          </p:cNvPr>
          <p:cNvSpPr>
            <a:spLocks noGrp="1"/>
          </p:cNvSpPr>
          <p:nvPr>
            <p:ph type="ftr" sz="quarter" idx="11"/>
          </p:nvPr>
        </p:nvSpPr>
        <p:spPr/>
        <p:txBody>
          <a:bodyPr/>
          <a:lstStyle/>
          <a:p>
            <a:r>
              <a:rPr lang="en-US"/>
              <a:t>Sample Footer Text</a:t>
            </a:r>
            <a:endParaRPr lang="en-US" dirty="0">
              <a:solidFill>
                <a:srgbClr val="FFFFFF"/>
              </a:solidFill>
            </a:endParaRPr>
          </a:p>
        </p:txBody>
      </p:sp>
      <p:sp>
        <p:nvSpPr>
          <p:cNvPr id="7" name="Foliennummernplatzhalter 6">
            <a:extLst>
              <a:ext uri="{FF2B5EF4-FFF2-40B4-BE49-F238E27FC236}">
                <a16:creationId xmlns:a16="http://schemas.microsoft.com/office/drawing/2014/main" id="{ACACC48E-A74B-BB98-FB54-0CCBA87D03AF}"/>
              </a:ext>
            </a:extLst>
          </p:cNvPr>
          <p:cNvSpPr>
            <a:spLocks noGrp="1"/>
          </p:cNvSpPr>
          <p:nvPr>
            <p:ph type="sldNum" sz="quarter" idx="12"/>
          </p:nvPr>
        </p:nvSpPr>
        <p:spPr/>
        <p:txBody>
          <a:body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146846516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1D12CA-48D1-5A82-F970-F6F28FFC6B4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688A8841-F153-4885-2430-98FF75AA2C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26C2A0D1-1ECD-820A-35FE-3D5617080F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155D726-D338-FFCD-740B-A5ABA3580818}"/>
              </a:ext>
            </a:extLst>
          </p:cNvPr>
          <p:cNvSpPr>
            <a:spLocks noGrp="1"/>
          </p:cNvSpPr>
          <p:nvPr>
            <p:ph type="dt" sz="half" idx="10"/>
          </p:nvPr>
        </p:nvSpPr>
        <p:spPr/>
        <p:txBody>
          <a:bodyPr/>
          <a:lstStyle/>
          <a:p>
            <a:fld id="{193BAB95-8DA7-460B-B00A-7037C8394FB0}" type="datetime1">
              <a:rPr lang="en-US" smtClean="0"/>
              <a:pPr/>
              <a:t>7/27/26</a:t>
            </a:fld>
            <a:endParaRPr lang="en-US" dirty="0"/>
          </a:p>
        </p:txBody>
      </p:sp>
      <p:sp>
        <p:nvSpPr>
          <p:cNvPr id="6" name="Fußzeilenplatzhalter 5">
            <a:extLst>
              <a:ext uri="{FF2B5EF4-FFF2-40B4-BE49-F238E27FC236}">
                <a16:creationId xmlns:a16="http://schemas.microsoft.com/office/drawing/2014/main" id="{09F3B5A8-F2C0-A6E3-1C06-A1570F314BE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FDD93E7-862C-E75E-BC43-903B3E186D25}"/>
              </a:ext>
            </a:extLst>
          </p:cNvPr>
          <p:cNvSpPr>
            <a:spLocks noGrp="1"/>
          </p:cNvSpPr>
          <p:nvPr>
            <p:ph type="sldNum" sz="quarter" idx="12"/>
          </p:nvPr>
        </p:nvSpPr>
        <p:spPr/>
        <p:txBody>
          <a:body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68741781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BA017A1-FE87-C166-154E-5B9058579E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C61963F-3C89-E413-D546-10C40C56BB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BE8ED31-DEF4-8F81-6BE7-F46FA2AF07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3BAB95-8DA7-460B-B00A-7037C8394FB0}" type="datetime1">
              <a:rPr lang="en-US" smtClean="0"/>
              <a:pPr/>
              <a:t>7/27/26</a:t>
            </a:fld>
            <a:endParaRPr lang="en-US" dirty="0"/>
          </a:p>
        </p:txBody>
      </p:sp>
      <p:sp>
        <p:nvSpPr>
          <p:cNvPr id="5" name="Fußzeilenplatzhalter 4">
            <a:extLst>
              <a:ext uri="{FF2B5EF4-FFF2-40B4-BE49-F238E27FC236}">
                <a16:creationId xmlns:a16="http://schemas.microsoft.com/office/drawing/2014/main" id="{B0B318AB-802B-E623-2676-3E966A5F6C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Sample Footer Text</a:t>
            </a:r>
            <a:endParaRPr lang="en-US" dirty="0">
              <a:solidFill>
                <a:srgbClr val="FFFFFF"/>
              </a:solidFill>
            </a:endParaRPr>
          </a:p>
        </p:txBody>
      </p:sp>
      <p:sp>
        <p:nvSpPr>
          <p:cNvPr id="6" name="Foliennummernplatzhalter 5">
            <a:extLst>
              <a:ext uri="{FF2B5EF4-FFF2-40B4-BE49-F238E27FC236}">
                <a16:creationId xmlns:a16="http://schemas.microsoft.com/office/drawing/2014/main" id="{A75F73F8-3F91-D5A7-8266-9B4111BE20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2518023109"/>
      </p:ext>
    </p:extLst>
  </p:cSld>
  <p:clrMap bg1="lt1" tx1="dk1" bg2="lt2" tx2="dk2" accent1="accent1" accent2="accent2" accent3="accent3" accent4="accent4" accent5="accent5" accent6="accent6" hlink="hlink" folHlink="folHlink"/>
  <p:sldLayoutIdLst>
    <p:sldLayoutId id="2147484130" r:id="rId1"/>
    <p:sldLayoutId id="2147484131" r:id="rId2"/>
    <p:sldLayoutId id="2147484132" r:id="rId3"/>
    <p:sldLayoutId id="2147484133" r:id="rId4"/>
    <p:sldLayoutId id="2147484134" r:id="rId5"/>
    <p:sldLayoutId id="2147484135" r:id="rId6"/>
    <p:sldLayoutId id="2147484136" r:id="rId7"/>
    <p:sldLayoutId id="2147484137" r:id="rId8"/>
    <p:sldLayoutId id="2147484138" r:id="rId9"/>
    <p:sldLayoutId id="2147484139" r:id="rId10"/>
    <p:sldLayoutId id="2147484140"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jpg"/></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jp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7.emf"/><Relationship Id="rId4" Type="http://schemas.openxmlformats.org/officeDocument/2006/relationships/image" Target="../media/image2.jp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jp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9.sv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7.emf"/><Relationship Id="rId4" Type="http://schemas.openxmlformats.org/officeDocument/2006/relationships/image" Target="../media/image2.jp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2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7.emf"/><Relationship Id="rId4" Type="http://schemas.openxmlformats.org/officeDocument/2006/relationships/image" Target="../media/image2.jp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jp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7.emf"/><Relationship Id="rId4" Type="http://schemas.openxmlformats.org/officeDocument/2006/relationships/image" Target="../media/image2.jp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3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7.emf"/><Relationship Id="rId4" Type="http://schemas.openxmlformats.org/officeDocument/2006/relationships/image" Target="../media/image2.jp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jp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jpg"/></Relationships>
</file>

<file path=ppt/slides/_rels/slide3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1.xml"/><Relationship Id="rId7" Type="http://schemas.openxmlformats.org/officeDocument/2006/relationships/image" Target="../media/image1.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2.xml"/><Relationship Id="rId7" Type="http://schemas.openxmlformats.org/officeDocument/2006/relationships/image" Target="../media/image1.jp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BB0C9F48-DB56-91AD-8734-771C62CAC74E}"/>
              </a:ext>
            </a:extLst>
          </p:cNvPr>
          <p:cNvSpPr>
            <a:spLocks noGrp="1"/>
          </p:cNvSpPr>
          <p:nvPr>
            <p:ph type="ctrTitle"/>
          </p:nvPr>
        </p:nvSpPr>
        <p:spPr>
          <a:xfrm>
            <a:off x="5486400" y="1462635"/>
            <a:ext cx="6163733" cy="3932729"/>
          </a:xfrm>
        </p:spPr>
        <p:txBody>
          <a:bodyPr anchor="ctr">
            <a:normAutofit/>
          </a:bodyPr>
          <a:lstStyle/>
          <a:p>
            <a:pPr algn="l"/>
            <a:r>
              <a:rPr lang="en-US" sz="4400" b="1" dirty="0" err="1">
                <a:latin typeface="Avenir Next" panose="020B0503020202020204" pitchFamily="34" charset="0"/>
                <a:cs typeface="SeroOT-ExtrathinItalic"/>
              </a:rPr>
              <a:t>THiS</a:t>
            </a:r>
            <a:r>
              <a:rPr lang="en-US" sz="4400" b="1" dirty="0">
                <a:latin typeface="Avenir Next" panose="020B0503020202020204" pitchFamily="34" charset="0"/>
                <a:cs typeface="SeroOT-ExtrathinItalic"/>
              </a:rPr>
              <a:t> – Workshop #2: </a:t>
            </a:r>
            <a:br>
              <a:rPr lang="en-US" sz="4400" b="1" dirty="0">
                <a:latin typeface="Avenir Next" panose="020B0503020202020204" pitchFamily="34" charset="0"/>
                <a:cs typeface="SeroOT-ExtrathinItalic"/>
              </a:rPr>
            </a:br>
            <a:r>
              <a:rPr lang="en-US" sz="4400" b="1" dirty="0">
                <a:latin typeface="Avenir Next" panose="020B0503020202020204" pitchFamily="34" charset="0"/>
                <a:cs typeface="SeroOT-ExtrathinItalic"/>
              </a:rPr>
              <a:t>Developing own ideas I</a:t>
            </a:r>
            <a:endParaRPr lang="en-US" sz="4400" b="1" dirty="0">
              <a:latin typeface="Avenir Next" panose="020B0503020202020204" pitchFamily="34" charset="0"/>
            </a:endParaRPr>
          </a:p>
        </p:txBody>
      </p:sp>
      <p:pic>
        <p:nvPicPr>
          <p:cNvPr id="2" name="Grafik 1">
            <a:extLst>
              <a:ext uri="{FF2B5EF4-FFF2-40B4-BE49-F238E27FC236}">
                <a16:creationId xmlns:a16="http://schemas.microsoft.com/office/drawing/2014/main" id="{FBC1DE2E-2358-21AE-52F6-56FA7F7464A4}"/>
              </a:ext>
            </a:extLst>
          </p:cNvPr>
          <p:cNvPicPr>
            <a:picLocks noChangeAspect="1"/>
          </p:cNvPicPr>
          <p:nvPr/>
        </p:nvPicPr>
        <p:blipFill>
          <a:blip r:embed="rId3"/>
          <a:stretch>
            <a:fillRect/>
          </a:stretch>
        </p:blipFill>
        <p:spPr>
          <a:xfrm>
            <a:off x="541867" y="2139049"/>
            <a:ext cx="4293704" cy="2157586"/>
          </a:xfrm>
          <a:prstGeom prst="rect">
            <a:avLst/>
          </a:prstGeom>
        </p:spPr>
      </p:pic>
      <p:pic>
        <p:nvPicPr>
          <p:cNvPr id="3" name="Grafik 2">
            <a:extLst>
              <a:ext uri="{FF2B5EF4-FFF2-40B4-BE49-F238E27FC236}">
                <a16:creationId xmlns:a16="http://schemas.microsoft.com/office/drawing/2014/main" id="{B25FCBED-7650-5676-4245-88061EFD6146}"/>
              </a:ext>
            </a:extLst>
          </p:cNvPr>
          <p:cNvPicPr>
            <a:picLocks noChangeAspect="1"/>
          </p:cNvPicPr>
          <p:nvPr/>
        </p:nvPicPr>
        <p:blipFill>
          <a:blip r:embed="rId4"/>
          <a:srcRect/>
          <a:stretch/>
        </p:blipFill>
        <p:spPr>
          <a:xfrm>
            <a:off x="8422081" y="6042190"/>
            <a:ext cx="3769919" cy="785399"/>
          </a:xfrm>
          <a:prstGeom prst="rect">
            <a:avLst/>
          </a:prstGeom>
        </p:spPr>
      </p:pic>
      <p:pic>
        <p:nvPicPr>
          <p:cNvPr id="4" name="Grafik 3">
            <a:extLst>
              <a:ext uri="{FF2B5EF4-FFF2-40B4-BE49-F238E27FC236}">
                <a16:creationId xmlns:a16="http://schemas.microsoft.com/office/drawing/2014/main" id="{02E338F4-A636-54F0-6D43-90BCE37E851E}"/>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3026728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4C8769-D866-5CE4-346F-CA034211395D}"/>
              </a:ext>
            </a:extLst>
          </p:cNvPr>
          <p:cNvSpPr>
            <a:spLocks noGrp="1"/>
          </p:cNvSpPr>
          <p:nvPr>
            <p:ph type="title"/>
          </p:nvPr>
        </p:nvSpPr>
        <p:spPr>
          <a:xfrm>
            <a:off x="947383" y="2766218"/>
            <a:ext cx="10515600" cy="1325563"/>
          </a:xfrm>
        </p:spPr>
        <p:txBody>
          <a:bodyPr/>
          <a:lstStyle/>
          <a:p>
            <a:pPr algn="ctr"/>
            <a:r>
              <a:rPr lang="en-US" b="1" dirty="0">
                <a:latin typeface="Avenir Next" panose="020B0503020202020204" pitchFamily="34" charset="0"/>
              </a:rPr>
              <a:t>Design Thinking </a:t>
            </a:r>
            <a:br>
              <a:rPr lang="en-US" b="1" dirty="0">
                <a:latin typeface="Avenir Next" panose="020B0503020202020204" pitchFamily="34" charset="0"/>
              </a:rPr>
            </a:br>
            <a:r>
              <a:rPr lang="en-US" b="1" dirty="0">
                <a:latin typeface="Avenir Next" panose="020B0503020202020204" pitchFamily="34" charset="0"/>
              </a:rPr>
              <a:t>in educational settings</a:t>
            </a:r>
          </a:p>
        </p:txBody>
      </p:sp>
      <p:pic>
        <p:nvPicPr>
          <p:cNvPr id="3" name="Grafik 2">
            <a:extLst>
              <a:ext uri="{FF2B5EF4-FFF2-40B4-BE49-F238E27FC236}">
                <a16:creationId xmlns:a16="http://schemas.microsoft.com/office/drawing/2014/main" id="{F035033E-6A81-9BA4-FB49-83A152A88501}"/>
              </a:ext>
            </a:extLst>
          </p:cNvPr>
          <p:cNvPicPr>
            <a:picLocks noChangeAspect="1"/>
          </p:cNvPicPr>
          <p:nvPr/>
        </p:nvPicPr>
        <p:blipFill>
          <a:blip r:embed="rId2"/>
          <a:stretch>
            <a:fillRect/>
          </a:stretch>
        </p:blipFill>
        <p:spPr>
          <a:xfrm>
            <a:off x="0" y="5555848"/>
            <a:ext cx="2585014" cy="1302152"/>
          </a:xfrm>
          <a:prstGeom prst="rect">
            <a:avLst/>
          </a:prstGeom>
        </p:spPr>
      </p:pic>
      <p:pic>
        <p:nvPicPr>
          <p:cNvPr id="7" name="Grafik 6">
            <a:extLst>
              <a:ext uri="{FF2B5EF4-FFF2-40B4-BE49-F238E27FC236}">
                <a16:creationId xmlns:a16="http://schemas.microsoft.com/office/drawing/2014/main" id="{3920E94D-E35B-A9E9-E7C1-3EE2AE49C6E8}"/>
              </a:ext>
            </a:extLst>
          </p:cNvPr>
          <p:cNvPicPr>
            <a:picLocks noChangeAspect="1"/>
          </p:cNvPicPr>
          <p:nvPr/>
        </p:nvPicPr>
        <p:blipFill>
          <a:blip r:embed="rId3"/>
          <a:srcRect/>
          <a:stretch/>
        </p:blipFill>
        <p:spPr>
          <a:xfrm>
            <a:off x="8422081" y="6042190"/>
            <a:ext cx="3769919" cy="785399"/>
          </a:xfrm>
          <a:prstGeom prst="rect">
            <a:avLst/>
          </a:prstGeom>
        </p:spPr>
      </p:pic>
      <p:pic>
        <p:nvPicPr>
          <p:cNvPr id="4" name="Grafik 3">
            <a:extLst>
              <a:ext uri="{FF2B5EF4-FFF2-40B4-BE49-F238E27FC236}">
                <a16:creationId xmlns:a16="http://schemas.microsoft.com/office/drawing/2014/main" id="{A943F340-C94C-1791-770A-0F720C466DAA}"/>
              </a:ext>
            </a:extLst>
          </p:cNvPr>
          <p:cNvPicPr>
            <a:picLocks noChangeAspect="1"/>
          </p:cNvPicPr>
          <p:nvPr/>
        </p:nvPicPr>
        <p:blipFill>
          <a:blip r:embed="rId4"/>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1666273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BFEF04-5504-F0D2-5BC1-CB0DC54DE857}"/>
              </a:ext>
            </a:extLst>
          </p:cNvPr>
          <p:cNvSpPr>
            <a:spLocks noGrp="1"/>
          </p:cNvSpPr>
          <p:nvPr>
            <p:ph type="title"/>
          </p:nvPr>
        </p:nvSpPr>
        <p:spPr/>
        <p:txBody>
          <a:bodyPr/>
          <a:lstStyle/>
          <a:p>
            <a:r>
              <a:rPr lang="en-US" b="1" dirty="0">
                <a:latin typeface="Avenir Next" panose="020B0503020202020204" pitchFamily="34" charset="0"/>
              </a:rPr>
              <a:t>What is Design Thinking?</a:t>
            </a:r>
          </a:p>
        </p:txBody>
      </p:sp>
      <p:sp>
        <p:nvSpPr>
          <p:cNvPr id="3" name="Inhaltsplatzhalter 2">
            <a:extLst>
              <a:ext uri="{FF2B5EF4-FFF2-40B4-BE49-F238E27FC236}">
                <a16:creationId xmlns:a16="http://schemas.microsoft.com/office/drawing/2014/main" id="{7D62446F-DDEE-63A4-0049-712E4BA65110}"/>
              </a:ext>
            </a:extLst>
          </p:cNvPr>
          <p:cNvSpPr>
            <a:spLocks noGrp="1"/>
          </p:cNvSpPr>
          <p:nvPr>
            <p:ph idx="1"/>
          </p:nvPr>
        </p:nvSpPr>
        <p:spPr/>
        <p:txBody>
          <a:bodyPr/>
          <a:lstStyle/>
          <a:p>
            <a:pPr marL="0" indent="0">
              <a:buNone/>
            </a:pPr>
            <a:endParaRPr lang="en-US" dirty="0">
              <a:latin typeface="Avenir Next" panose="020B0503020202020204" pitchFamily="34" charset="0"/>
            </a:endParaRPr>
          </a:p>
          <a:p>
            <a:endParaRPr lang="en-US" dirty="0">
              <a:latin typeface="Avenir Next" panose="020B0503020202020204" pitchFamily="34" charset="0"/>
            </a:endParaRPr>
          </a:p>
          <a:p>
            <a:endParaRPr lang="en-US" dirty="0">
              <a:latin typeface="Avenir Next" panose="020B0503020202020204" pitchFamily="34" charset="0"/>
            </a:endParaRPr>
          </a:p>
          <a:p>
            <a:pPr marL="0" indent="0" algn="ctr">
              <a:buNone/>
            </a:pPr>
            <a:r>
              <a:rPr lang="en-US" dirty="0">
                <a:latin typeface="Avenir Next" panose="020B0503020202020204" pitchFamily="34" charset="0"/>
              </a:rPr>
              <a:t>„At the same time, it is a method, a set of principles, a special point of view and a process with a plethora of supporting tools.“</a:t>
            </a:r>
            <a:br>
              <a:rPr lang="en-US" dirty="0">
                <a:latin typeface="Avenir Next" panose="020B0503020202020204" pitchFamily="34" charset="0"/>
              </a:rPr>
            </a:br>
            <a:r>
              <a:rPr lang="en-US" sz="1000" i="1" dirty="0">
                <a:latin typeface="Avenir Next" panose="020B0503020202020204" pitchFamily="34" charset="0"/>
              </a:rPr>
              <a:t>(Gabler </a:t>
            </a:r>
            <a:r>
              <a:rPr lang="en-US" sz="1000" i="1" dirty="0" err="1">
                <a:latin typeface="Avenir Next" panose="020B0503020202020204" pitchFamily="34" charset="0"/>
              </a:rPr>
              <a:t>Wirtschaftslexikon</a:t>
            </a:r>
            <a:r>
              <a:rPr lang="en-US" sz="1000" i="1" dirty="0">
                <a:latin typeface="Avenir Next" panose="020B0503020202020204" pitchFamily="34" charset="0"/>
              </a:rPr>
              <a:t>, Last accessed on March 27th, 2026 – own translation)</a:t>
            </a:r>
          </a:p>
          <a:p>
            <a:endParaRPr lang="en-US" dirty="0">
              <a:latin typeface="Avenir Next" panose="020B0503020202020204" pitchFamily="34" charset="0"/>
            </a:endParaRPr>
          </a:p>
        </p:txBody>
      </p:sp>
      <p:pic>
        <p:nvPicPr>
          <p:cNvPr id="7" name="Grafik 6">
            <a:extLst>
              <a:ext uri="{FF2B5EF4-FFF2-40B4-BE49-F238E27FC236}">
                <a16:creationId xmlns:a16="http://schemas.microsoft.com/office/drawing/2014/main" id="{CEF14E00-5D85-AD8F-F8DE-A14334F0129A}"/>
              </a:ext>
            </a:extLst>
          </p:cNvPr>
          <p:cNvPicPr>
            <a:picLocks noChangeAspect="1"/>
          </p:cNvPicPr>
          <p:nvPr/>
        </p:nvPicPr>
        <p:blipFill>
          <a:blip r:embed="rId2"/>
          <a:stretch>
            <a:fillRect/>
          </a:stretch>
        </p:blipFill>
        <p:spPr>
          <a:xfrm>
            <a:off x="0" y="5555848"/>
            <a:ext cx="2585014" cy="1302152"/>
          </a:xfrm>
          <a:prstGeom prst="rect">
            <a:avLst/>
          </a:prstGeom>
        </p:spPr>
      </p:pic>
      <p:pic>
        <p:nvPicPr>
          <p:cNvPr id="8" name="Grafik 7">
            <a:extLst>
              <a:ext uri="{FF2B5EF4-FFF2-40B4-BE49-F238E27FC236}">
                <a16:creationId xmlns:a16="http://schemas.microsoft.com/office/drawing/2014/main" id="{455C25FA-7339-E562-9E6F-B5490073224D}"/>
              </a:ext>
            </a:extLst>
          </p:cNvPr>
          <p:cNvPicPr>
            <a:picLocks noChangeAspect="1"/>
          </p:cNvPicPr>
          <p:nvPr/>
        </p:nvPicPr>
        <p:blipFill>
          <a:blip r:embed="rId3"/>
          <a:srcRect/>
          <a:stretch/>
        </p:blipFill>
        <p:spPr>
          <a:xfrm>
            <a:off x="8422081" y="6042190"/>
            <a:ext cx="3769919" cy="785399"/>
          </a:xfrm>
          <a:prstGeom prst="rect">
            <a:avLst/>
          </a:prstGeom>
        </p:spPr>
      </p:pic>
      <p:pic>
        <p:nvPicPr>
          <p:cNvPr id="4" name="Grafik 3">
            <a:extLst>
              <a:ext uri="{FF2B5EF4-FFF2-40B4-BE49-F238E27FC236}">
                <a16:creationId xmlns:a16="http://schemas.microsoft.com/office/drawing/2014/main" id="{CF16BFC0-31A5-7790-AB22-B6FDEF6AAE25}"/>
              </a:ext>
            </a:extLst>
          </p:cNvPr>
          <p:cNvPicPr>
            <a:picLocks noChangeAspect="1"/>
          </p:cNvPicPr>
          <p:nvPr/>
        </p:nvPicPr>
        <p:blipFill>
          <a:blip r:embed="rId4"/>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1942081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30F516-643E-F379-4A44-5565BC97EBF3}"/>
              </a:ext>
            </a:extLst>
          </p:cNvPr>
          <p:cNvSpPr>
            <a:spLocks noGrp="1"/>
          </p:cNvSpPr>
          <p:nvPr>
            <p:ph type="title"/>
          </p:nvPr>
        </p:nvSpPr>
        <p:spPr/>
        <p:txBody>
          <a:bodyPr/>
          <a:lstStyle/>
          <a:p>
            <a:r>
              <a:rPr lang="en-US" b="1" dirty="0">
                <a:latin typeface="Avenir Next" panose="020B0503020202020204" pitchFamily="34" charset="0"/>
              </a:rPr>
              <a:t>What is Design Thinking?</a:t>
            </a:r>
          </a:p>
        </p:txBody>
      </p:sp>
      <p:sp>
        <p:nvSpPr>
          <p:cNvPr id="3" name="Inhaltsplatzhalter 2">
            <a:extLst>
              <a:ext uri="{FF2B5EF4-FFF2-40B4-BE49-F238E27FC236}">
                <a16:creationId xmlns:a16="http://schemas.microsoft.com/office/drawing/2014/main" id="{8C266CB8-F447-CA77-BEA1-340F04321BC5}"/>
              </a:ext>
            </a:extLst>
          </p:cNvPr>
          <p:cNvSpPr>
            <a:spLocks noGrp="1"/>
          </p:cNvSpPr>
          <p:nvPr>
            <p:ph idx="1"/>
          </p:nvPr>
        </p:nvSpPr>
        <p:spPr>
          <a:xfrm>
            <a:off x="510654" y="1552669"/>
            <a:ext cx="6176749" cy="4351338"/>
          </a:xfrm>
        </p:spPr>
        <p:txBody>
          <a:bodyPr>
            <a:normAutofit/>
          </a:bodyPr>
          <a:lstStyle/>
          <a:p>
            <a:r>
              <a:rPr lang="en-US" dirty="0">
                <a:latin typeface="Avenir Next" panose="020B0503020202020204" pitchFamily="34" charset="0"/>
              </a:rPr>
              <a:t>An approach to solving complex problems in teams that are as diverse as possible</a:t>
            </a:r>
          </a:p>
          <a:p>
            <a:r>
              <a:rPr lang="en-US" dirty="0">
                <a:latin typeface="Avenir Next" panose="020B0503020202020204" pitchFamily="34" charset="0"/>
              </a:rPr>
              <a:t>The process is modelled on the work of architects and designers</a:t>
            </a:r>
          </a:p>
          <a:p>
            <a:r>
              <a:rPr lang="en-US" dirty="0">
                <a:latin typeface="Avenir Next" panose="020B0503020202020204" pitchFamily="34" charset="0"/>
              </a:rPr>
              <a:t>Objective: to generate as many ideas as possible, building on others’ suggestions</a:t>
            </a:r>
          </a:p>
          <a:p>
            <a:r>
              <a:rPr lang="en-US" dirty="0">
                <a:latin typeface="Avenir Next" panose="020B0503020202020204" pitchFamily="34" charset="0"/>
              </a:rPr>
              <a:t>The solution is user-</a:t>
            </a:r>
            <a:r>
              <a:rPr lang="en-US" dirty="0" err="1">
                <a:latin typeface="Avenir Next" panose="020B0503020202020204" pitchFamily="34" charset="0"/>
              </a:rPr>
              <a:t>centred</a:t>
            </a:r>
            <a:endParaRPr lang="en-US" dirty="0">
              <a:latin typeface="Avenir Next" panose="020B0503020202020204" pitchFamily="34" charset="0"/>
            </a:endParaRPr>
          </a:p>
        </p:txBody>
      </p:sp>
      <p:pic>
        <p:nvPicPr>
          <p:cNvPr id="1026" name="Picture 2" descr="Was ist Design Thinking? | etventure erklärt">
            <a:extLst>
              <a:ext uri="{FF2B5EF4-FFF2-40B4-BE49-F238E27FC236}">
                <a16:creationId xmlns:a16="http://schemas.microsoft.com/office/drawing/2014/main" id="{1165E167-592C-5E35-7CBA-DB39B07439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4949" y="1552669"/>
            <a:ext cx="4870450" cy="324485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01ACB476-B5D2-3460-8632-0EC0F125817F}"/>
              </a:ext>
            </a:extLst>
          </p:cNvPr>
          <p:cNvSpPr txBox="1"/>
          <p:nvPr/>
        </p:nvSpPr>
        <p:spPr>
          <a:xfrm>
            <a:off x="7014949" y="4824734"/>
            <a:ext cx="726481" cy="215444"/>
          </a:xfrm>
          <a:prstGeom prst="rect">
            <a:avLst/>
          </a:prstGeom>
          <a:noFill/>
        </p:spPr>
        <p:txBody>
          <a:bodyPr wrap="none" rtlCol="0">
            <a:spAutoFit/>
          </a:bodyPr>
          <a:lstStyle/>
          <a:p>
            <a:r>
              <a:rPr lang="en-US" sz="800" dirty="0" err="1"/>
              <a:t>Etventure.de</a:t>
            </a:r>
            <a:endParaRPr lang="en-US" sz="800" dirty="0"/>
          </a:p>
        </p:txBody>
      </p:sp>
      <p:pic>
        <p:nvPicPr>
          <p:cNvPr id="8" name="Grafik 7">
            <a:extLst>
              <a:ext uri="{FF2B5EF4-FFF2-40B4-BE49-F238E27FC236}">
                <a16:creationId xmlns:a16="http://schemas.microsoft.com/office/drawing/2014/main" id="{F7A42A9E-6372-1756-D1BA-5038755E85EC}"/>
              </a:ext>
            </a:extLst>
          </p:cNvPr>
          <p:cNvPicPr>
            <a:picLocks noChangeAspect="1"/>
          </p:cNvPicPr>
          <p:nvPr/>
        </p:nvPicPr>
        <p:blipFill>
          <a:blip r:embed="rId3"/>
          <a:stretch>
            <a:fillRect/>
          </a:stretch>
        </p:blipFill>
        <p:spPr>
          <a:xfrm>
            <a:off x="0" y="5555848"/>
            <a:ext cx="2585014" cy="1302152"/>
          </a:xfrm>
          <a:prstGeom prst="rect">
            <a:avLst/>
          </a:prstGeom>
        </p:spPr>
      </p:pic>
      <p:pic>
        <p:nvPicPr>
          <p:cNvPr id="9" name="Grafik 8">
            <a:extLst>
              <a:ext uri="{FF2B5EF4-FFF2-40B4-BE49-F238E27FC236}">
                <a16:creationId xmlns:a16="http://schemas.microsoft.com/office/drawing/2014/main" id="{A54D2A2B-D719-56A9-17E8-AB38B086B7EA}"/>
              </a:ext>
            </a:extLst>
          </p:cNvPr>
          <p:cNvPicPr>
            <a:picLocks noChangeAspect="1"/>
          </p:cNvPicPr>
          <p:nvPr/>
        </p:nvPicPr>
        <p:blipFill>
          <a:blip r:embed="rId4"/>
          <a:srcRect/>
          <a:stretch/>
        </p:blipFill>
        <p:spPr>
          <a:xfrm>
            <a:off x="8422081" y="6042190"/>
            <a:ext cx="3769919" cy="785399"/>
          </a:xfrm>
          <a:prstGeom prst="rect">
            <a:avLst/>
          </a:prstGeom>
        </p:spPr>
      </p:pic>
      <p:pic>
        <p:nvPicPr>
          <p:cNvPr id="5" name="Grafik 4">
            <a:extLst>
              <a:ext uri="{FF2B5EF4-FFF2-40B4-BE49-F238E27FC236}">
                <a16:creationId xmlns:a16="http://schemas.microsoft.com/office/drawing/2014/main" id="{DC80586D-7145-FC31-0D60-5C296CB3CA17}"/>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2427904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94F0D1-3303-AB66-F495-F023309C12D7}"/>
              </a:ext>
            </a:extLst>
          </p:cNvPr>
          <p:cNvSpPr>
            <a:spLocks noGrp="1"/>
          </p:cNvSpPr>
          <p:nvPr>
            <p:ph type="title"/>
          </p:nvPr>
        </p:nvSpPr>
        <p:spPr/>
        <p:txBody>
          <a:bodyPr/>
          <a:lstStyle/>
          <a:p>
            <a:r>
              <a:rPr lang="en-US" b="1" dirty="0">
                <a:latin typeface="Avenir Next" panose="020B0503020202020204" pitchFamily="34" charset="0"/>
              </a:rPr>
              <a:t>Why Design Thinking? </a:t>
            </a:r>
          </a:p>
        </p:txBody>
      </p:sp>
      <p:sp>
        <p:nvSpPr>
          <p:cNvPr id="3" name="Inhaltsplatzhalter 2">
            <a:extLst>
              <a:ext uri="{FF2B5EF4-FFF2-40B4-BE49-F238E27FC236}">
                <a16:creationId xmlns:a16="http://schemas.microsoft.com/office/drawing/2014/main" id="{98F071EF-DE22-8C52-D28F-3D0C2337C986}"/>
              </a:ext>
            </a:extLst>
          </p:cNvPr>
          <p:cNvSpPr>
            <a:spLocks noGrp="1"/>
          </p:cNvSpPr>
          <p:nvPr>
            <p:ph idx="1"/>
          </p:nvPr>
        </p:nvSpPr>
        <p:spPr>
          <a:xfrm>
            <a:off x="838200" y="1825625"/>
            <a:ext cx="6908508" cy="4351338"/>
          </a:xfrm>
        </p:spPr>
        <p:txBody>
          <a:bodyPr/>
          <a:lstStyle/>
          <a:p>
            <a:r>
              <a:rPr lang="en-US" dirty="0">
                <a:latin typeface="Avenir Next" panose="020B0503020202020204" pitchFamily="34" charset="0"/>
              </a:rPr>
              <a:t>Promoting innovation and collaboration </a:t>
            </a:r>
          </a:p>
          <a:p>
            <a:r>
              <a:rPr lang="en-US" dirty="0">
                <a:latin typeface="Avenir Next" panose="020B0503020202020204" pitchFamily="34" charset="0"/>
              </a:rPr>
              <a:t>Enhancing problem-solving skills through a multi-perspective approach </a:t>
            </a:r>
          </a:p>
          <a:p>
            <a:r>
              <a:rPr lang="en-US" dirty="0">
                <a:latin typeface="Avenir Next" panose="020B0503020202020204" pitchFamily="34" charset="0"/>
              </a:rPr>
              <a:t>Can be applied to a wide range of problem areas </a:t>
            </a:r>
          </a:p>
          <a:p>
            <a:r>
              <a:rPr lang="en-US" dirty="0">
                <a:latin typeface="Avenir Next" panose="020B0503020202020204" pitchFamily="34" charset="0"/>
              </a:rPr>
              <a:t>Individual methods can be adapted to suit specific needs </a:t>
            </a:r>
          </a:p>
        </p:txBody>
      </p:sp>
      <p:sp>
        <p:nvSpPr>
          <p:cNvPr id="4" name="Textfeld 3">
            <a:extLst>
              <a:ext uri="{FF2B5EF4-FFF2-40B4-BE49-F238E27FC236}">
                <a16:creationId xmlns:a16="http://schemas.microsoft.com/office/drawing/2014/main" id="{F74BA1F7-75CB-E468-77F8-1B0E5358577E}"/>
              </a:ext>
            </a:extLst>
          </p:cNvPr>
          <p:cNvSpPr txBox="1"/>
          <p:nvPr/>
        </p:nvSpPr>
        <p:spPr>
          <a:xfrm>
            <a:off x="7746708" y="4842686"/>
            <a:ext cx="1132041" cy="215444"/>
          </a:xfrm>
          <a:prstGeom prst="rect">
            <a:avLst/>
          </a:prstGeom>
          <a:noFill/>
        </p:spPr>
        <p:txBody>
          <a:bodyPr wrap="none" rtlCol="0">
            <a:spAutoFit/>
          </a:bodyPr>
          <a:lstStyle/>
          <a:p>
            <a:r>
              <a:rPr lang="en-US" sz="800" dirty="0"/>
              <a:t>Hasso-Plattner-</a:t>
            </a:r>
            <a:r>
              <a:rPr lang="en-US" sz="800" dirty="0" err="1"/>
              <a:t>Institut</a:t>
            </a:r>
            <a:endParaRPr lang="en-US" sz="800" dirty="0"/>
          </a:p>
        </p:txBody>
      </p:sp>
      <p:pic>
        <p:nvPicPr>
          <p:cNvPr id="2052" name="Picture 4" descr="Meet our new Design Thinking program lead Angela Galeano Colonia - Hasso  Plattner Institute">
            <a:extLst>
              <a:ext uri="{FF2B5EF4-FFF2-40B4-BE49-F238E27FC236}">
                <a16:creationId xmlns:a16="http://schemas.microsoft.com/office/drawing/2014/main" id="{D3B6C5B2-3598-226D-5DCF-82078C881F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6708" y="2067636"/>
            <a:ext cx="4209514" cy="2722728"/>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 7">
            <a:extLst>
              <a:ext uri="{FF2B5EF4-FFF2-40B4-BE49-F238E27FC236}">
                <a16:creationId xmlns:a16="http://schemas.microsoft.com/office/drawing/2014/main" id="{177A0362-DF6C-D882-AB1D-472809351554}"/>
              </a:ext>
            </a:extLst>
          </p:cNvPr>
          <p:cNvPicPr>
            <a:picLocks noChangeAspect="1"/>
          </p:cNvPicPr>
          <p:nvPr/>
        </p:nvPicPr>
        <p:blipFill>
          <a:blip r:embed="rId3"/>
          <a:stretch>
            <a:fillRect/>
          </a:stretch>
        </p:blipFill>
        <p:spPr>
          <a:xfrm>
            <a:off x="0" y="5555848"/>
            <a:ext cx="2585014" cy="1302152"/>
          </a:xfrm>
          <a:prstGeom prst="rect">
            <a:avLst/>
          </a:prstGeom>
        </p:spPr>
      </p:pic>
      <p:pic>
        <p:nvPicPr>
          <p:cNvPr id="9" name="Grafik 8">
            <a:extLst>
              <a:ext uri="{FF2B5EF4-FFF2-40B4-BE49-F238E27FC236}">
                <a16:creationId xmlns:a16="http://schemas.microsoft.com/office/drawing/2014/main" id="{A0598394-F29F-EF7E-E975-0D416F1CE59A}"/>
              </a:ext>
            </a:extLst>
          </p:cNvPr>
          <p:cNvPicPr>
            <a:picLocks noChangeAspect="1"/>
          </p:cNvPicPr>
          <p:nvPr/>
        </p:nvPicPr>
        <p:blipFill>
          <a:blip r:embed="rId4"/>
          <a:srcRect/>
          <a:stretch/>
        </p:blipFill>
        <p:spPr>
          <a:xfrm>
            <a:off x="8422081" y="6042190"/>
            <a:ext cx="3769919" cy="785399"/>
          </a:xfrm>
          <a:prstGeom prst="rect">
            <a:avLst/>
          </a:prstGeom>
        </p:spPr>
      </p:pic>
      <p:pic>
        <p:nvPicPr>
          <p:cNvPr id="5" name="Grafik 4">
            <a:extLst>
              <a:ext uri="{FF2B5EF4-FFF2-40B4-BE49-F238E27FC236}">
                <a16:creationId xmlns:a16="http://schemas.microsoft.com/office/drawing/2014/main" id="{2C6FCC97-AC14-D9DE-8E74-07C870C503A9}"/>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20137516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US" b="1" dirty="0">
                <a:latin typeface="Avenir Next" panose="020B0503020202020204" pitchFamily="34" charset="0"/>
              </a:rPr>
              <a:t>Design Thinking Workshop </a:t>
            </a:r>
          </a:p>
        </p:txBody>
      </p:sp>
      <p:sp>
        <p:nvSpPr>
          <p:cNvPr id="5" name="Textplatzhalter 4"/>
          <p:cNvSpPr>
            <a:spLocks noGrp="1"/>
          </p:cNvSpPr>
          <p:nvPr>
            <p:ph type="body" idx="1"/>
          </p:nvPr>
        </p:nvSpPr>
        <p:spPr/>
        <p:txBody>
          <a:bodyPr/>
          <a:lstStyle/>
          <a:p>
            <a:r>
              <a:rPr lang="en-US" dirty="0">
                <a:latin typeface="Avenir Next" panose="020B0503020202020204" pitchFamily="34" charset="0"/>
              </a:rPr>
              <a:t>for </a:t>
            </a:r>
            <a:r>
              <a:rPr lang="en-US" dirty="0">
                <a:solidFill>
                  <a:srgbClr val="FF0000"/>
                </a:solidFill>
                <a:highlight>
                  <a:srgbClr val="FFFF00"/>
                </a:highlight>
                <a:latin typeface="Avenir Next" panose="020B0503020202020204" pitchFamily="34" charset="0"/>
              </a:rPr>
              <a:t>REGION </a:t>
            </a:r>
          </a:p>
        </p:txBody>
      </p:sp>
      <p:pic>
        <p:nvPicPr>
          <p:cNvPr id="3" name="Grafik 2">
            <a:extLst>
              <a:ext uri="{FF2B5EF4-FFF2-40B4-BE49-F238E27FC236}">
                <a16:creationId xmlns:a16="http://schemas.microsoft.com/office/drawing/2014/main" id="{2B550E17-6726-FC14-0BA4-3C7683DA16D2}"/>
              </a:ext>
            </a:extLst>
          </p:cNvPr>
          <p:cNvPicPr>
            <a:picLocks noChangeAspect="1"/>
          </p:cNvPicPr>
          <p:nvPr/>
        </p:nvPicPr>
        <p:blipFill>
          <a:blip r:embed="rId3"/>
          <a:stretch>
            <a:fillRect/>
          </a:stretch>
        </p:blipFill>
        <p:spPr>
          <a:xfrm>
            <a:off x="8422081" y="6040880"/>
            <a:ext cx="3769919" cy="788020"/>
          </a:xfrm>
          <a:prstGeom prst="rect">
            <a:avLst/>
          </a:prstGeom>
        </p:spPr>
      </p:pic>
      <p:pic>
        <p:nvPicPr>
          <p:cNvPr id="7" name="Grafik 6">
            <a:extLst>
              <a:ext uri="{FF2B5EF4-FFF2-40B4-BE49-F238E27FC236}">
                <a16:creationId xmlns:a16="http://schemas.microsoft.com/office/drawing/2014/main" id="{A4CFD65E-EE2C-DEBC-2F35-903C1A4AFC19}"/>
              </a:ext>
            </a:extLst>
          </p:cNvPr>
          <p:cNvPicPr>
            <a:picLocks noChangeAspect="1"/>
          </p:cNvPicPr>
          <p:nvPr/>
        </p:nvPicPr>
        <p:blipFill>
          <a:blip r:embed="rId4"/>
          <a:stretch>
            <a:fillRect/>
          </a:stretch>
        </p:blipFill>
        <p:spPr>
          <a:xfrm>
            <a:off x="0" y="5555848"/>
            <a:ext cx="2585014" cy="1302152"/>
          </a:xfrm>
          <a:prstGeom prst="rect">
            <a:avLst/>
          </a:prstGeom>
        </p:spPr>
      </p:pic>
      <p:pic>
        <p:nvPicPr>
          <p:cNvPr id="8" name="Grafik 7">
            <a:extLst>
              <a:ext uri="{FF2B5EF4-FFF2-40B4-BE49-F238E27FC236}">
                <a16:creationId xmlns:a16="http://schemas.microsoft.com/office/drawing/2014/main" id="{E65065FF-0083-3D0B-107E-70C91DDA07AE}"/>
              </a:ext>
            </a:extLst>
          </p:cNvPr>
          <p:cNvPicPr>
            <a:picLocks noChangeAspect="1"/>
          </p:cNvPicPr>
          <p:nvPr/>
        </p:nvPicPr>
        <p:blipFill>
          <a:blip r:embed="rId5"/>
          <a:srcRect/>
          <a:stretch/>
        </p:blipFill>
        <p:spPr>
          <a:xfrm>
            <a:off x="8422081" y="6042190"/>
            <a:ext cx="3769919" cy="785399"/>
          </a:xfrm>
          <a:prstGeom prst="rect">
            <a:avLst/>
          </a:prstGeom>
        </p:spPr>
      </p:pic>
      <p:pic>
        <p:nvPicPr>
          <p:cNvPr id="2" name="Grafik 1">
            <a:extLst>
              <a:ext uri="{FF2B5EF4-FFF2-40B4-BE49-F238E27FC236}">
                <a16:creationId xmlns:a16="http://schemas.microsoft.com/office/drawing/2014/main" id="{502950E2-0E7D-2053-9EC8-EF4691C22044}"/>
              </a:ext>
            </a:extLst>
          </p:cNvPr>
          <p:cNvPicPr>
            <a:picLocks noChangeAspect="1"/>
          </p:cNvPicPr>
          <p:nvPr/>
        </p:nvPicPr>
        <p:blipFill>
          <a:blip r:embed="rId6"/>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13435992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US" b="1" dirty="0">
                <a:latin typeface="Avenir Next" panose="020B0503020202020204" pitchFamily="34" charset="0"/>
              </a:rPr>
              <a:t>Design Thinking process</a:t>
            </a:r>
          </a:p>
        </p:txBody>
      </p:sp>
      <p:sp>
        <p:nvSpPr>
          <p:cNvPr id="5" name="Inhaltsplatzhalter 4"/>
          <p:cNvSpPr>
            <a:spLocks noGrp="1"/>
          </p:cNvSpPr>
          <p:nvPr>
            <p:ph idx="1"/>
          </p:nvPr>
        </p:nvSpPr>
        <p:spPr>
          <a:xfrm>
            <a:off x="1371600" y="1955800"/>
            <a:ext cx="9601200" cy="3911600"/>
          </a:xfrm>
        </p:spPr>
        <p:txBody>
          <a:bodyPr>
            <a:normAutofit/>
          </a:bodyPr>
          <a:lstStyle/>
          <a:p>
            <a:endParaRPr lang="en-US" dirty="0"/>
          </a:p>
          <a:p>
            <a:endParaRPr lang="en-US" dirty="0"/>
          </a:p>
          <a:p>
            <a:pPr marL="0" indent="0">
              <a:buNone/>
            </a:pPr>
            <a:endParaRPr lang="en-US" dirty="0"/>
          </a:p>
        </p:txBody>
      </p:sp>
      <p:pic>
        <p:nvPicPr>
          <p:cNvPr id="11" name="Grafik 10">
            <a:extLst>
              <a:ext uri="{FF2B5EF4-FFF2-40B4-BE49-F238E27FC236}">
                <a16:creationId xmlns:a16="http://schemas.microsoft.com/office/drawing/2014/main" id="{CCA81989-BB9C-835C-CB8F-41292CE7DCF9}"/>
              </a:ext>
            </a:extLst>
          </p:cNvPr>
          <p:cNvPicPr>
            <a:picLocks noChangeAspect="1"/>
          </p:cNvPicPr>
          <p:nvPr/>
        </p:nvPicPr>
        <p:blipFill>
          <a:blip r:embed="rId3"/>
          <a:srcRect t="20834" b="20834"/>
          <a:stretch/>
        </p:blipFill>
        <p:spPr>
          <a:xfrm>
            <a:off x="799416" y="1512247"/>
            <a:ext cx="10363051" cy="4299273"/>
          </a:xfrm>
          <a:prstGeom prst="rect">
            <a:avLst/>
          </a:prstGeom>
        </p:spPr>
      </p:pic>
      <p:pic>
        <p:nvPicPr>
          <p:cNvPr id="2" name="Grafik 1">
            <a:extLst>
              <a:ext uri="{FF2B5EF4-FFF2-40B4-BE49-F238E27FC236}">
                <a16:creationId xmlns:a16="http://schemas.microsoft.com/office/drawing/2014/main" id="{C20CA8BD-4294-6502-CDDF-C6FECC3CDBF8}"/>
              </a:ext>
            </a:extLst>
          </p:cNvPr>
          <p:cNvPicPr>
            <a:picLocks noChangeAspect="1"/>
          </p:cNvPicPr>
          <p:nvPr/>
        </p:nvPicPr>
        <p:blipFill>
          <a:blip r:embed="rId4"/>
          <a:stretch>
            <a:fillRect/>
          </a:stretch>
        </p:blipFill>
        <p:spPr>
          <a:xfrm>
            <a:off x="0" y="5555848"/>
            <a:ext cx="2585014" cy="1302152"/>
          </a:xfrm>
          <a:prstGeom prst="rect">
            <a:avLst/>
          </a:prstGeom>
        </p:spPr>
      </p:pic>
      <p:pic>
        <p:nvPicPr>
          <p:cNvPr id="3" name="Grafik 2">
            <a:extLst>
              <a:ext uri="{FF2B5EF4-FFF2-40B4-BE49-F238E27FC236}">
                <a16:creationId xmlns:a16="http://schemas.microsoft.com/office/drawing/2014/main" id="{5152229F-9432-9CA5-2416-99333D390393}"/>
              </a:ext>
            </a:extLst>
          </p:cNvPr>
          <p:cNvPicPr>
            <a:picLocks noChangeAspect="1"/>
          </p:cNvPicPr>
          <p:nvPr/>
        </p:nvPicPr>
        <p:blipFill>
          <a:blip r:embed="rId5"/>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5D6FF593-05DB-0285-B47A-2475462E372D}"/>
              </a:ext>
            </a:extLst>
          </p:cNvPr>
          <p:cNvPicPr>
            <a:picLocks noChangeAspect="1"/>
          </p:cNvPicPr>
          <p:nvPr/>
        </p:nvPicPr>
        <p:blipFill>
          <a:blip r:embed="rId6"/>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9698679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b="1" dirty="0">
                <a:latin typeface="Avenir Next" panose="020B0503020202020204" pitchFamily="34" charset="0"/>
              </a:rPr>
              <a:t>Design Thinking process - Rules</a:t>
            </a:r>
          </a:p>
        </p:txBody>
      </p:sp>
      <p:sp>
        <p:nvSpPr>
          <p:cNvPr id="3" name="Inhaltsplatzhalter 2"/>
          <p:cNvSpPr>
            <a:spLocks noGrp="1"/>
          </p:cNvSpPr>
          <p:nvPr>
            <p:ph idx="1"/>
          </p:nvPr>
        </p:nvSpPr>
        <p:spPr/>
        <p:txBody>
          <a:bodyPr>
            <a:normAutofit/>
          </a:bodyPr>
          <a:lstStyle/>
          <a:p>
            <a:pPr marL="457200" lvl="1" indent="0">
              <a:buNone/>
            </a:pPr>
            <a:endParaRPr lang="en-US" dirty="0">
              <a:latin typeface="Avenir Next" panose="020B0503020202020204" pitchFamily="34" charset="0"/>
            </a:endParaRPr>
          </a:p>
          <a:p>
            <a:pPr marL="457200" lvl="1" indent="0">
              <a:buNone/>
            </a:pPr>
            <a:r>
              <a:rPr lang="en-US" dirty="0">
                <a:latin typeface="Avenir Next" panose="020B0503020202020204" pitchFamily="34" charset="0"/>
              </a:rPr>
              <a:t>“If your mindset is open-minded... it is open to everything. In the mind of a beginner there are many possibilities, but in the mind of an expert there are few.” – </a:t>
            </a:r>
            <a:r>
              <a:rPr lang="en-US" dirty="0" err="1">
                <a:latin typeface="Avenir Next" panose="020B0503020202020204" pitchFamily="34" charset="0"/>
              </a:rPr>
              <a:t>Shunryu</a:t>
            </a:r>
            <a:r>
              <a:rPr lang="en-US" dirty="0">
                <a:latin typeface="Avenir Next" panose="020B0503020202020204" pitchFamily="34" charset="0"/>
              </a:rPr>
              <a:t> Suzuki</a:t>
            </a:r>
          </a:p>
          <a:p>
            <a:pPr marL="457200" lvl="1" indent="0">
              <a:buNone/>
            </a:pPr>
            <a:endParaRPr lang="en-US" dirty="0">
              <a:latin typeface="Avenir Next" panose="020B0503020202020204" pitchFamily="34" charset="0"/>
            </a:endParaRPr>
          </a:p>
          <a:p>
            <a:pPr marL="914400" lvl="1" indent="-457200">
              <a:buAutoNum type="arabicPeriod"/>
            </a:pPr>
            <a:r>
              <a:rPr lang="en-US" dirty="0">
                <a:latin typeface="Avenir Next" panose="020B0503020202020204" pitchFamily="34" charset="0"/>
              </a:rPr>
              <a:t>Free from preconceptions about how something works</a:t>
            </a:r>
          </a:p>
          <a:p>
            <a:pPr marL="914400" lvl="1" indent="-457200">
              <a:buAutoNum type="arabicPeriod"/>
            </a:pPr>
            <a:r>
              <a:rPr lang="en-US" dirty="0">
                <a:latin typeface="Avenir Next" panose="020B0503020202020204" pitchFamily="34" charset="0"/>
              </a:rPr>
              <a:t>Free from expectations about what will happen</a:t>
            </a:r>
          </a:p>
          <a:p>
            <a:pPr marL="914400" lvl="1" indent="-457200">
              <a:buAutoNum type="arabicPeriod"/>
            </a:pPr>
            <a:r>
              <a:rPr lang="en-US" dirty="0">
                <a:latin typeface="Avenir Next" panose="020B0503020202020204" pitchFamily="34" charset="0"/>
              </a:rPr>
              <a:t>Filled with a curiosity to understand things more deeply</a:t>
            </a:r>
          </a:p>
          <a:p>
            <a:pPr marL="914400" lvl="1" indent="-457200">
              <a:buAutoNum type="arabicPeriod"/>
            </a:pPr>
            <a:r>
              <a:rPr lang="en-US" dirty="0">
                <a:latin typeface="Avenir Next" panose="020B0503020202020204" pitchFamily="34" charset="0"/>
              </a:rPr>
              <a:t>Fail early and often, learn quickly</a:t>
            </a:r>
          </a:p>
        </p:txBody>
      </p:sp>
      <p:pic>
        <p:nvPicPr>
          <p:cNvPr id="5" name="Grafik 4">
            <a:extLst>
              <a:ext uri="{FF2B5EF4-FFF2-40B4-BE49-F238E27FC236}">
                <a16:creationId xmlns:a16="http://schemas.microsoft.com/office/drawing/2014/main" id="{0361A4C8-12EB-E5F2-2CF3-CAB7EFE52580}"/>
              </a:ext>
            </a:extLst>
          </p:cNvPr>
          <p:cNvPicPr>
            <a:picLocks noChangeAspect="1"/>
          </p:cNvPicPr>
          <p:nvPr/>
        </p:nvPicPr>
        <p:blipFill>
          <a:blip r:embed="rId3"/>
          <a:stretch>
            <a:fillRect/>
          </a:stretch>
        </p:blipFill>
        <p:spPr>
          <a:xfrm>
            <a:off x="0" y="5555848"/>
            <a:ext cx="2585014" cy="1302152"/>
          </a:xfrm>
          <a:prstGeom prst="rect">
            <a:avLst/>
          </a:prstGeom>
        </p:spPr>
      </p:pic>
      <p:pic>
        <p:nvPicPr>
          <p:cNvPr id="8" name="Grafik 7">
            <a:extLst>
              <a:ext uri="{FF2B5EF4-FFF2-40B4-BE49-F238E27FC236}">
                <a16:creationId xmlns:a16="http://schemas.microsoft.com/office/drawing/2014/main" id="{589E8860-73A3-F196-5F25-F6572167E1E1}"/>
              </a:ext>
            </a:extLst>
          </p:cNvPr>
          <p:cNvPicPr>
            <a:picLocks noChangeAspect="1"/>
          </p:cNvPicPr>
          <p:nvPr/>
        </p:nvPicPr>
        <p:blipFill>
          <a:blip r:embed="rId4"/>
          <a:srcRect/>
          <a:stretch/>
        </p:blipFill>
        <p:spPr>
          <a:xfrm>
            <a:off x="8422081" y="6042190"/>
            <a:ext cx="3769919" cy="785399"/>
          </a:xfrm>
          <a:prstGeom prst="rect">
            <a:avLst/>
          </a:prstGeom>
        </p:spPr>
      </p:pic>
      <p:pic>
        <p:nvPicPr>
          <p:cNvPr id="4" name="Grafik 3">
            <a:extLst>
              <a:ext uri="{FF2B5EF4-FFF2-40B4-BE49-F238E27FC236}">
                <a16:creationId xmlns:a16="http://schemas.microsoft.com/office/drawing/2014/main" id="{0D241B35-0FD1-B4BB-6307-A4FBF0F5C31A}"/>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1164318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US" b="1" dirty="0">
                <a:latin typeface="Avenir Next" panose="020B0503020202020204" pitchFamily="34" charset="0"/>
              </a:rPr>
              <a:t>Design Thinking process </a:t>
            </a:r>
          </a:p>
        </p:txBody>
      </p:sp>
      <p:sp>
        <p:nvSpPr>
          <p:cNvPr id="5" name="Inhaltsplatzhalter 4"/>
          <p:cNvSpPr>
            <a:spLocks noGrp="1"/>
          </p:cNvSpPr>
          <p:nvPr>
            <p:ph idx="1"/>
          </p:nvPr>
        </p:nvSpPr>
        <p:spPr>
          <a:xfrm>
            <a:off x="1371600" y="1955800"/>
            <a:ext cx="9601200" cy="3911600"/>
          </a:xfrm>
        </p:spPr>
        <p:txBody>
          <a:bodyPr>
            <a:normAutofit/>
          </a:bodyPr>
          <a:lstStyle/>
          <a:p>
            <a:endParaRPr lang="en-US" dirty="0"/>
          </a:p>
          <a:p>
            <a:endParaRPr lang="en-US" dirty="0"/>
          </a:p>
          <a:p>
            <a:pPr marL="0" indent="0">
              <a:buNone/>
            </a:pPr>
            <a:endParaRPr lang="en-US" dirty="0"/>
          </a:p>
        </p:txBody>
      </p:sp>
      <p:pic>
        <p:nvPicPr>
          <p:cNvPr id="2" name="Grafik 1">
            <a:extLst>
              <a:ext uri="{FF2B5EF4-FFF2-40B4-BE49-F238E27FC236}">
                <a16:creationId xmlns:a16="http://schemas.microsoft.com/office/drawing/2014/main" id="{EAFC8300-2024-9716-F65C-2AECE2ED7EF0}"/>
              </a:ext>
            </a:extLst>
          </p:cNvPr>
          <p:cNvPicPr>
            <a:picLocks noChangeAspect="1"/>
          </p:cNvPicPr>
          <p:nvPr/>
        </p:nvPicPr>
        <p:blipFill>
          <a:blip r:embed="rId3"/>
          <a:stretch>
            <a:fillRect/>
          </a:stretch>
        </p:blipFill>
        <p:spPr>
          <a:xfrm>
            <a:off x="0" y="5555848"/>
            <a:ext cx="2585014" cy="1302152"/>
          </a:xfrm>
          <a:prstGeom prst="rect">
            <a:avLst/>
          </a:prstGeom>
        </p:spPr>
      </p:pic>
      <p:pic>
        <p:nvPicPr>
          <p:cNvPr id="3" name="Grafik 2">
            <a:extLst>
              <a:ext uri="{FF2B5EF4-FFF2-40B4-BE49-F238E27FC236}">
                <a16:creationId xmlns:a16="http://schemas.microsoft.com/office/drawing/2014/main" id="{026E25B7-FD13-B79E-5A21-5634C1C57AC3}"/>
              </a:ext>
            </a:extLst>
          </p:cNvPr>
          <p:cNvPicPr>
            <a:picLocks noChangeAspect="1"/>
          </p:cNvPicPr>
          <p:nvPr/>
        </p:nvPicPr>
        <p:blipFill>
          <a:blip r:embed="rId4"/>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B3414614-96D3-A67E-1977-062309BF17FF}"/>
              </a:ext>
            </a:extLst>
          </p:cNvPr>
          <p:cNvPicPr>
            <a:picLocks noChangeAspect="1"/>
          </p:cNvPicPr>
          <p:nvPr/>
        </p:nvPicPr>
        <p:blipFill>
          <a:blip r:embed="rId5"/>
          <a:srcRect t="20834" b="20834"/>
          <a:stretch/>
        </p:blipFill>
        <p:spPr>
          <a:xfrm>
            <a:off x="799416" y="1512247"/>
            <a:ext cx="10363051" cy="4299273"/>
          </a:xfrm>
          <a:prstGeom prst="rect">
            <a:avLst/>
          </a:prstGeom>
        </p:spPr>
      </p:pic>
      <p:pic>
        <p:nvPicPr>
          <p:cNvPr id="7" name="Grafik 6">
            <a:extLst>
              <a:ext uri="{FF2B5EF4-FFF2-40B4-BE49-F238E27FC236}">
                <a16:creationId xmlns:a16="http://schemas.microsoft.com/office/drawing/2014/main" id="{1B70B712-4C7D-7D15-C97C-FA469005172A}"/>
              </a:ext>
            </a:extLst>
          </p:cNvPr>
          <p:cNvPicPr>
            <a:picLocks noChangeAspect="1"/>
          </p:cNvPicPr>
          <p:nvPr/>
        </p:nvPicPr>
        <p:blipFill>
          <a:blip r:embed="rId6"/>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11023461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2E9D71-F0D8-1C4C-B148-5472222EE2D3}"/>
              </a:ext>
            </a:extLst>
          </p:cNvPr>
          <p:cNvSpPr>
            <a:spLocks noGrp="1"/>
          </p:cNvSpPr>
          <p:nvPr>
            <p:ph type="title"/>
          </p:nvPr>
        </p:nvSpPr>
        <p:spPr/>
        <p:txBody>
          <a:bodyPr/>
          <a:lstStyle/>
          <a:p>
            <a:r>
              <a:rPr lang="en-US" b="1" dirty="0">
                <a:latin typeface="Avenir Next" panose="020B0503020202020204" pitchFamily="34" charset="0"/>
              </a:rPr>
              <a:t>Challenges and issues in </a:t>
            </a:r>
            <a:r>
              <a:rPr lang="en-US" b="1" dirty="0">
                <a:highlight>
                  <a:srgbClr val="FFFF00"/>
                </a:highlight>
                <a:latin typeface="Avenir Next" panose="020B0503020202020204" pitchFamily="34" charset="0"/>
              </a:rPr>
              <a:t>TOWN/REGION</a:t>
            </a:r>
            <a:endParaRPr lang="en-US" b="1" dirty="0">
              <a:solidFill>
                <a:srgbClr val="FF0000"/>
              </a:solidFill>
              <a:highlight>
                <a:srgbClr val="FFFF00"/>
              </a:highlight>
              <a:latin typeface="Avenir Next" panose="020B0503020202020204" pitchFamily="34" charset="0"/>
            </a:endParaRPr>
          </a:p>
        </p:txBody>
      </p:sp>
      <p:sp>
        <p:nvSpPr>
          <p:cNvPr id="3" name="Inhaltsplatzhalter 2">
            <a:extLst>
              <a:ext uri="{FF2B5EF4-FFF2-40B4-BE49-F238E27FC236}">
                <a16:creationId xmlns:a16="http://schemas.microsoft.com/office/drawing/2014/main" id="{D682F566-AB71-0C45-9F9C-76EA6ECBA5AA}"/>
              </a:ext>
            </a:extLst>
          </p:cNvPr>
          <p:cNvSpPr>
            <a:spLocks noGrp="1"/>
          </p:cNvSpPr>
          <p:nvPr>
            <p:ph idx="1"/>
          </p:nvPr>
        </p:nvSpPr>
        <p:spPr>
          <a:xfrm>
            <a:off x="914400" y="1774645"/>
            <a:ext cx="9601200" cy="4085167"/>
          </a:xfrm>
        </p:spPr>
        <p:txBody>
          <a:bodyPr>
            <a:normAutofit/>
          </a:bodyPr>
          <a:lstStyle/>
          <a:p>
            <a:pPr marL="0" indent="0">
              <a:buNone/>
            </a:pPr>
            <a:endParaRPr lang="en-US" dirty="0">
              <a:latin typeface="Avenir Next" panose="020B0503020202020204" pitchFamily="34" charset="0"/>
            </a:endParaRPr>
          </a:p>
          <a:p>
            <a:pPr marL="0" indent="0">
              <a:buNone/>
            </a:pPr>
            <a:r>
              <a:rPr lang="en-US" sz="2400" u="sng" dirty="0">
                <a:latin typeface="Avenir Next" panose="020B0503020202020204" pitchFamily="34" charset="0"/>
              </a:rPr>
              <a:t>Personal reflection:</a:t>
            </a:r>
          </a:p>
          <a:p>
            <a:pPr marL="0" indent="0">
              <a:buNone/>
            </a:pPr>
            <a:r>
              <a:rPr lang="en-US" sz="2400" dirty="0">
                <a:latin typeface="Avenir Next" panose="020B0503020202020204" pitchFamily="34" charset="0"/>
              </a:rPr>
              <a:t>What do you feel is missing in your town or region? What problems do you identify in your town or region? </a:t>
            </a:r>
          </a:p>
          <a:p>
            <a:pPr marL="0" indent="0">
              <a:buNone/>
            </a:pPr>
            <a:r>
              <a:rPr lang="en-US" sz="2000" dirty="0">
                <a:latin typeface="Avenir Next" panose="020B0503020202020204" pitchFamily="34" charset="0"/>
              </a:rPr>
              <a:t>Think about social and economic factors, as well as the environment. </a:t>
            </a:r>
          </a:p>
          <a:p>
            <a:pPr marL="0" indent="0">
              <a:buNone/>
            </a:pPr>
            <a:endParaRPr lang="en-US" sz="2400" dirty="0">
              <a:latin typeface="Avenir Next" panose="020B0503020202020204" pitchFamily="34" charset="0"/>
            </a:endParaRPr>
          </a:p>
          <a:p>
            <a:pPr marL="0" indent="0">
              <a:buNone/>
            </a:pPr>
            <a:r>
              <a:rPr lang="en-US" sz="2400" dirty="0">
                <a:latin typeface="Avenir Next" panose="020B0503020202020204" pitchFamily="34" charset="0"/>
              </a:rPr>
              <a:t>Write down your thoughts on the sheets of paper provided.    </a:t>
            </a:r>
          </a:p>
          <a:p>
            <a:pPr marL="0" indent="0">
              <a:buNone/>
            </a:pPr>
            <a:r>
              <a:rPr lang="en-US" sz="2000" dirty="0">
                <a:latin typeface="Avenir Next" panose="020B0503020202020204" pitchFamily="34" charset="0"/>
              </a:rPr>
              <a:t>Allocated time: 5 mins </a:t>
            </a:r>
          </a:p>
          <a:p>
            <a:pPr marL="530352" lvl="1" indent="0">
              <a:buNone/>
            </a:pPr>
            <a:endParaRPr lang="en-US" sz="2400" dirty="0">
              <a:latin typeface="Avenir Next" panose="020B0503020202020204" pitchFamily="34" charset="0"/>
            </a:endParaRPr>
          </a:p>
          <a:p>
            <a:pPr marL="530352" lvl="1" indent="0">
              <a:buNone/>
            </a:pPr>
            <a:endParaRPr lang="en-US" sz="2400" dirty="0">
              <a:latin typeface="Avenir Next" panose="020B0503020202020204" pitchFamily="34" charset="0"/>
            </a:endParaRPr>
          </a:p>
        </p:txBody>
      </p:sp>
      <p:pic>
        <p:nvPicPr>
          <p:cNvPr id="4" name="Grafik 3">
            <a:extLst>
              <a:ext uri="{FF2B5EF4-FFF2-40B4-BE49-F238E27FC236}">
                <a16:creationId xmlns:a16="http://schemas.microsoft.com/office/drawing/2014/main" id="{D352F06E-7A3A-44F8-88EE-BFC4AFAACC05}"/>
              </a:ext>
            </a:extLst>
          </p:cNvPr>
          <p:cNvPicPr>
            <a:picLocks noChangeAspect="1"/>
          </p:cNvPicPr>
          <p:nvPr/>
        </p:nvPicPr>
        <p:blipFill>
          <a:blip r:embed="rId2"/>
          <a:stretch>
            <a:fillRect/>
          </a:stretch>
        </p:blipFill>
        <p:spPr>
          <a:xfrm>
            <a:off x="0" y="5555848"/>
            <a:ext cx="2585014" cy="1302152"/>
          </a:xfrm>
          <a:prstGeom prst="rect">
            <a:avLst/>
          </a:prstGeom>
        </p:spPr>
      </p:pic>
      <p:pic>
        <p:nvPicPr>
          <p:cNvPr id="5" name="Grafik 4">
            <a:extLst>
              <a:ext uri="{FF2B5EF4-FFF2-40B4-BE49-F238E27FC236}">
                <a16:creationId xmlns:a16="http://schemas.microsoft.com/office/drawing/2014/main" id="{070D07CF-2E99-FF8B-7F8E-3BCCE1BE28B4}"/>
              </a:ext>
            </a:extLst>
          </p:cNvPr>
          <p:cNvPicPr>
            <a:picLocks noChangeAspect="1"/>
          </p:cNvPicPr>
          <p:nvPr/>
        </p:nvPicPr>
        <p:blipFill>
          <a:blip r:embed="rId3"/>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24A76E64-7E6E-F1B1-1FC8-E79ABC6ED64D}"/>
              </a:ext>
            </a:extLst>
          </p:cNvPr>
          <p:cNvPicPr>
            <a:picLocks noChangeAspect="1"/>
          </p:cNvPicPr>
          <p:nvPr/>
        </p:nvPicPr>
        <p:blipFill>
          <a:blip r:embed="rId4"/>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31076465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500E67-C88B-2B4F-9461-F101445785F5}"/>
              </a:ext>
            </a:extLst>
          </p:cNvPr>
          <p:cNvSpPr>
            <a:spLocks noGrp="1"/>
          </p:cNvSpPr>
          <p:nvPr>
            <p:ph type="title"/>
          </p:nvPr>
        </p:nvSpPr>
        <p:spPr/>
        <p:txBody>
          <a:bodyPr/>
          <a:lstStyle/>
          <a:p>
            <a:r>
              <a:rPr lang="en-US" b="1" dirty="0">
                <a:latin typeface="Avenir Next" panose="020B0503020202020204" pitchFamily="34" charset="0"/>
              </a:rPr>
              <a:t>Challenges and issues in </a:t>
            </a:r>
            <a:r>
              <a:rPr lang="en-US" b="1" dirty="0">
                <a:highlight>
                  <a:srgbClr val="FFFF00"/>
                </a:highlight>
                <a:latin typeface="Avenir Next" panose="020B0503020202020204" pitchFamily="34" charset="0"/>
              </a:rPr>
              <a:t>TOWN/REGION</a:t>
            </a:r>
            <a:endParaRPr lang="en-US" b="1" dirty="0">
              <a:solidFill>
                <a:srgbClr val="FF0000"/>
              </a:solidFill>
              <a:latin typeface="Avenir Next" panose="020B0503020202020204" pitchFamily="34" charset="0"/>
            </a:endParaRPr>
          </a:p>
        </p:txBody>
      </p:sp>
      <p:sp>
        <p:nvSpPr>
          <p:cNvPr id="3" name="Inhaltsplatzhalter 2">
            <a:extLst>
              <a:ext uri="{FF2B5EF4-FFF2-40B4-BE49-F238E27FC236}">
                <a16:creationId xmlns:a16="http://schemas.microsoft.com/office/drawing/2014/main" id="{36483820-1E35-6844-91F6-48DF68B4316F}"/>
              </a:ext>
            </a:extLst>
          </p:cNvPr>
          <p:cNvSpPr>
            <a:spLocks noGrp="1"/>
          </p:cNvSpPr>
          <p:nvPr>
            <p:ph idx="1"/>
          </p:nvPr>
        </p:nvSpPr>
        <p:spPr/>
        <p:txBody>
          <a:bodyPr/>
          <a:lstStyle/>
          <a:p>
            <a:pPr marL="0" indent="0">
              <a:buNone/>
            </a:pPr>
            <a:endParaRPr lang="en-US" dirty="0">
              <a:latin typeface="Avenir Next" panose="020B0503020202020204" pitchFamily="34" charset="0"/>
            </a:endParaRPr>
          </a:p>
          <a:p>
            <a:pPr marL="0" indent="0">
              <a:buNone/>
            </a:pPr>
            <a:r>
              <a:rPr lang="en-US" u="sng" dirty="0">
                <a:latin typeface="Avenir Next" panose="020B0503020202020204" pitchFamily="34" charset="0"/>
              </a:rPr>
              <a:t>Group discussion:</a:t>
            </a:r>
          </a:p>
          <a:p>
            <a:r>
              <a:rPr lang="en-US" dirty="0">
                <a:latin typeface="Avenir Next" panose="020B0503020202020204" pitchFamily="34" charset="0"/>
              </a:rPr>
              <a:t>What problems and challenges have you noted down?  Discuss your findings in your groups! </a:t>
            </a:r>
          </a:p>
          <a:p>
            <a:r>
              <a:rPr lang="en-US" dirty="0">
                <a:latin typeface="Avenir Next" panose="020B0503020202020204" pitchFamily="34" charset="0"/>
              </a:rPr>
              <a:t>Agree on one problem that you want to tackle today. </a:t>
            </a:r>
          </a:p>
        </p:txBody>
      </p:sp>
      <p:pic>
        <p:nvPicPr>
          <p:cNvPr id="4" name="Grafik 3">
            <a:extLst>
              <a:ext uri="{FF2B5EF4-FFF2-40B4-BE49-F238E27FC236}">
                <a16:creationId xmlns:a16="http://schemas.microsoft.com/office/drawing/2014/main" id="{A7B05418-D774-9CA6-7044-EF69DA50E95E}"/>
              </a:ext>
            </a:extLst>
          </p:cNvPr>
          <p:cNvPicPr>
            <a:picLocks noChangeAspect="1"/>
          </p:cNvPicPr>
          <p:nvPr/>
        </p:nvPicPr>
        <p:blipFill>
          <a:blip r:embed="rId3"/>
          <a:stretch>
            <a:fillRect/>
          </a:stretch>
        </p:blipFill>
        <p:spPr>
          <a:xfrm>
            <a:off x="0" y="5555848"/>
            <a:ext cx="2585014" cy="1302152"/>
          </a:xfrm>
          <a:prstGeom prst="rect">
            <a:avLst/>
          </a:prstGeom>
        </p:spPr>
      </p:pic>
      <p:pic>
        <p:nvPicPr>
          <p:cNvPr id="6" name="Grafik 5">
            <a:extLst>
              <a:ext uri="{FF2B5EF4-FFF2-40B4-BE49-F238E27FC236}">
                <a16:creationId xmlns:a16="http://schemas.microsoft.com/office/drawing/2014/main" id="{8097E443-86AA-E424-D864-6A5A3C97F7A1}"/>
              </a:ext>
            </a:extLst>
          </p:cNvPr>
          <p:cNvPicPr>
            <a:picLocks noChangeAspect="1"/>
          </p:cNvPicPr>
          <p:nvPr/>
        </p:nvPicPr>
        <p:blipFill>
          <a:blip r:embed="rId4"/>
          <a:srcRect/>
          <a:stretch/>
        </p:blipFill>
        <p:spPr>
          <a:xfrm>
            <a:off x="8422081" y="6042190"/>
            <a:ext cx="3769919" cy="785399"/>
          </a:xfrm>
          <a:prstGeom prst="rect">
            <a:avLst/>
          </a:prstGeom>
        </p:spPr>
      </p:pic>
      <p:pic>
        <p:nvPicPr>
          <p:cNvPr id="5" name="Grafik 4">
            <a:extLst>
              <a:ext uri="{FF2B5EF4-FFF2-40B4-BE49-F238E27FC236}">
                <a16:creationId xmlns:a16="http://schemas.microsoft.com/office/drawing/2014/main" id="{6CA4B088-5934-B457-6D35-0C9A29536FFB}"/>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3825043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8741E5-3B76-F0EB-DF47-6EBA5784D991}"/>
              </a:ext>
            </a:extLst>
          </p:cNvPr>
          <p:cNvSpPr>
            <a:spLocks noGrp="1"/>
          </p:cNvSpPr>
          <p:nvPr>
            <p:ph type="title"/>
          </p:nvPr>
        </p:nvSpPr>
        <p:spPr/>
        <p:txBody>
          <a:bodyPr/>
          <a:lstStyle/>
          <a:p>
            <a:r>
              <a:rPr lang="en-US" b="1" dirty="0">
                <a:latin typeface="Avenir Next" panose="020B0503020202020204" pitchFamily="34" charset="0"/>
              </a:rPr>
              <a:t>Objectives for the workshop? </a:t>
            </a:r>
          </a:p>
        </p:txBody>
      </p:sp>
      <p:sp>
        <p:nvSpPr>
          <p:cNvPr id="3" name="Inhaltsplatzhalter 2">
            <a:extLst>
              <a:ext uri="{FF2B5EF4-FFF2-40B4-BE49-F238E27FC236}">
                <a16:creationId xmlns:a16="http://schemas.microsoft.com/office/drawing/2014/main" id="{99FED82A-20A0-2535-43A0-C5DCB45B5032}"/>
              </a:ext>
            </a:extLst>
          </p:cNvPr>
          <p:cNvSpPr>
            <a:spLocks noGrp="1"/>
          </p:cNvSpPr>
          <p:nvPr>
            <p:ph idx="1"/>
          </p:nvPr>
        </p:nvSpPr>
        <p:spPr/>
        <p:txBody>
          <a:bodyPr/>
          <a:lstStyle/>
          <a:p>
            <a:r>
              <a:rPr lang="en-US" dirty="0">
                <a:latin typeface="Avenir Next" panose="020B0503020202020204" pitchFamily="34" charset="0"/>
                <a:cs typeface="TH SarabunPSK" panose="020B0500040200020003" pitchFamily="34" charset="-34"/>
              </a:rPr>
              <a:t>To get to know methodologies from the </a:t>
            </a:r>
            <a:r>
              <a:rPr lang="en-US" b="1" i="1" dirty="0">
                <a:latin typeface="Avenir Next" panose="020B0503020202020204" pitchFamily="34" charset="0"/>
                <a:cs typeface="TH SarabunPSK" panose="020B0500040200020003" pitchFamily="34" charset="-34"/>
              </a:rPr>
              <a:t>Design Thinking context</a:t>
            </a:r>
            <a:r>
              <a:rPr lang="en-US" dirty="0">
                <a:latin typeface="Avenir Next" panose="020B0503020202020204" pitchFamily="34" charset="0"/>
                <a:cs typeface="TH SarabunPSK" panose="020B0500040200020003" pitchFamily="34" charset="-34"/>
              </a:rPr>
              <a:t>, and be able to use them for your own events</a:t>
            </a:r>
          </a:p>
          <a:p>
            <a:pPr marL="0" indent="0">
              <a:buNone/>
            </a:pPr>
            <a:endParaRPr lang="en-US" dirty="0">
              <a:latin typeface="Avenir Next" panose="020B0503020202020204" pitchFamily="34" charset="0"/>
              <a:cs typeface="TH SarabunPSK" panose="020B0500040200020003" pitchFamily="34" charset="-34"/>
            </a:endParaRPr>
          </a:p>
        </p:txBody>
      </p:sp>
      <p:pic>
        <p:nvPicPr>
          <p:cNvPr id="4" name="Grafik 3">
            <a:extLst>
              <a:ext uri="{FF2B5EF4-FFF2-40B4-BE49-F238E27FC236}">
                <a16:creationId xmlns:a16="http://schemas.microsoft.com/office/drawing/2014/main" id="{1DFE86FE-3F9F-AF0F-A244-91C6C4954E91}"/>
              </a:ext>
            </a:extLst>
          </p:cNvPr>
          <p:cNvPicPr>
            <a:picLocks noChangeAspect="1"/>
          </p:cNvPicPr>
          <p:nvPr/>
        </p:nvPicPr>
        <p:blipFill>
          <a:blip r:embed="rId2"/>
          <a:stretch>
            <a:fillRect/>
          </a:stretch>
        </p:blipFill>
        <p:spPr>
          <a:xfrm>
            <a:off x="0" y="5555848"/>
            <a:ext cx="2585014" cy="1302152"/>
          </a:xfrm>
          <a:prstGeom prst="rect">
            <a:avLst/>
          </a:prstGeom>
        </p:spPr>
      </p:pic>
      <p:pic>
        <p:nvPicPr>
          <p:cNvPr id="5" name="Grafik 4">
            <a:extLst>
              <a:ext uri="{FF2B5EF4-FFF2-40B4-BE49-F238E27FC236}">
                <a16:creationId xmlns:a16="http://schemas.microsoft.com/office/drawing/2014/main" id="{6C313D42-E1D4-C8D6-3886-A96777A002E2}"/>
              </a:ext>
            </a:extLst>
          </p:cNvPr>
          <p:cNvPicPr>
            <a:picLocks noChangeAspect="1"/>
          </p:cNvPicPr>
          <p:nvPr/>
        </p:nvPicPr>
        <p:blipFill>
          <a:blip r:embed="rId3"/>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607A575C-6844-905C-CFBB-8A312FE25D20}"/>
              </a:ext>
            </a:extLst>
          </p:cNvPr>
          <p:cNvPicPr>
            <a:picLocks noChangeAspect="1"/>
          </p:cNvPicPr>
          <p:nvPr/>
        </p:nvPicPr>
        <p:blipFill>
          <a:blip r:embed="rId4"/>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19912329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BC5856-1E35-A992-2BB8-C4BD41670D03}"/>
              </a:ext>
            </a:extLst>
          </p:cNvPr>
          <p:cNvSpPr>
            <a:spLocks noGrp="1"/>
          </p:cNvSpPr>
          <p:nvPr>
            <p:ph type="title"/>
          </p:nvPr>
        </p:nvSpPr>
        <p:spPr>
          <a:xfrm>
            <a:off x="809625" y="8957"/>
            <a:ext cx="10515600" cy="1325563"/>
          </a:xfrm>
        </p:spPr>
        <p:txBody>
          <a:bodyPr/>
          <a:lstStyle/>
          <a:p>
            <a:r>
              <a:rPr lang="en-US" b="1" dirty="0">
                <a:latin typeface="Avenir Next" panose="020B0503020202020204" pitchFamily="34" charset="0"/>
              </a:rPr>
              <a:t>Challenges and problems </a:t>
            </a:r>
          </a:p>
        </p:txBody>
      </p:sp>
      <p:pic>
        <p:nvPicPr>
          <p:cNvPr id="9" name="Inhaltsplatzhalter 8">
            <a:extLst>
              <a:ext uri="{FF2B5EF4-FFF2-40B4-BE49-F238E27FC236}">
                <a16:creationId xmlns:a16="http://schemas.microsoft.com/office/drawing/2014/main" id="{2279511C-9D7B-6941-A45A-FE37E15B998D}"/>
              </a:ext>
            </a:extLst>
          </p:cNvPr>
          <p:cNvPicPr>
            <a:picLocks noGrp="1" noChangeAspect="1"/>
          </p:cNvPicPr>
          <p:nvPr>
            <p:ph idx="1"/>
          </p:nvPr>
        </p:nvPicPr>
        <p:blipFill>
          <a:blip r:embed="rId3"/>
          <a:srcRect/>
          <a:stretch/>
        </p:blipFill>
        <p:spPr>
          <a:xfrm>
            <a:off x="2149680" y="1069566"/>
            <a:ext cx="7835489" cy="4925108"/>
          </a:xfrm>
        </p:spPr>
      </p:pic>
      <p:pic>
        <p:nvPicPr>
          <p:cNvPr id="7" name="Grafik 6">
            <a:extLst>
              <a:ext uri="{FF2B5EF4-FFF2-40B4-BE49-F238E27FC236}">
                <a16:creationId xmlns:a16="http://schemas.microsoft.com/office/drawing/2014/main" id="{517D0F5D-5709-C349-B026-BFAE5C3AE761}"/>
              </a:ext>
            </a:extLst>
          </p:cNvPr>
          <p:cNvPicPr>
            <a:picLocks noChangeAspect="1"/>
          </p:cNvPicPr>
          <p:nvPr/>
        </p:nvPicPr>
        <p:blipFill>
          <a:blip r:embed="rId4"/>
          <a:stretch>
            <a:fillRect/>
          </a:stretch>
        </p:blipFill>
        <p:spPr>
          <a:xfrm>
            <a:off x="0" y="5472545"/>
            <a:ext cx="2750386" cy="1385455"/>
          </a:xfrm>
          <a:prstGeom prst="rect">
            <a:avLst/>
          </a:prstGeom>
        </p:spPr>
      </p:pic>
      <p:pic>
        <p:nvPicPr>
          <p:cNvPr id="3" name="Grafik 2">
            <a:extLst>
              <a:ext uri="{FF2B5EF4-FFF2-40B4-BE49-F238E27FC236}">
                <a16:creationId xmlns:a16="http://schemas.microsoft.com/office/drawing/2014/main" id="{629F196A-7499-09F5-33D8-D721FA823BB2}"/>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15760420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500E67-C88B-2B4F-9461-F101445785F5}"/>
              </a:ext>
            </a:extLst>
          </p:cNvPr>
          <p:cNvSpPr>
            <a:spLocks noGrp="1"/>
          </p:cNvSpPr>
          <p:nvPr>
            <p:ph type="title"/>
          </p:nvPr>
        </p:nvSpPr>
        <p:spPr/>
        <p:txBody>
          <a:bodyPr/>
          <a:lstStyle/>
          <a:p>
            <a:r>
              <a:rPr lang="en-US" b="1" dirty="0">
                <a:latin typeface="Avenir Next" panose="020B0503020202020204" pitchFamily="34" charset="0"/>
              </a:rPr>
              <a:t>Challenges and problems </a:t>
            </a:r>
          </a:p>
        </p:txBody>
      </p:sp>
      <p:sp>
        <p:nvSpPr>
          <p:cNvPr id="3" name="Inhaltsplatzhalter 2">
            <a:extLst>
              <a:ext uri="{FF2B5EF4-FFF2-40B4-BE49-F238E27FC236}">
                <a16:creationId xmlns:a16="http://schemas.microsoft.com/office/drawing/2014/main" id="{36483820-1E35-6844-91F6-48DF68B4316F}"/>
              </a:ext>
            </a:extLst>
          </p:cNvPr>
          <p:cNvSpPr>
            <a:spLocks noGrp="1"/>
          </p:cNvSpPr>
          <p:nvPr>
            <p:ph idx="1"/>
          </p:nvPr>
        </p:nvSpPr>
        <p:spPr/>
        <p:txBody>
          <a:bodyPr/>
          <a:lstStyle/>
          <a:p>
            <a:pPr marL="0" indent="0">
              <a:buNone/>
            </a:pPr>
            <a:endParaRPr lang="en-US" dirty="0">
              <a:latin typeface="Avenir Next" panose="020B0503020202020204" pitchFamily="34" charset="0"/>
            </a:endParaRPr>
          </a:p>
          <a:p>
            <a:pPr marL="0" indent="0">
              <a:buNone/>
            </a:pPr>
            <a:r>
              <a:rPr lang="en-US" u="sng" dirty="0">
                <a:latin typeface="Avenir Next" panose="020B0503020202020204" pitchFamily="34" charset="0"/>
              </a:rPr>
              <a:t>Problem statement:</a:t>
            </a:r>
          </a:p>
          <a:p>
            <a:r>
              <a:rPr lang="en-US" dirty="0">
                <a:latin typeface="Avenir Next" panose="020B0503020202020204" pitchFamily="34" charset="0"/>
              </a:rPr>
              <a:t>Answer the questions to gain a better understanding of your problem and to ensure it is clear to everyone!</a:t>
            </a:r>
          </a:p>
          <a:p>
            <a:r>
              <a:rPr lang="en-US" dirty="0">
                <a:latin typeface="Avenir Next" panose="020B0503020202020204" pitchFamily="34" charset="0"/>
              </a:rPr>
              <a:t>Be precise and take the time to answer the questions as accurately as possible, providing detailed explanations. </a:t>
            </a:r>
          </a:p>
          <a:p>
            <a:pPr marL="0" indent="0">
              <a:buNone/>
            </a:pPr>
            <a:endParaRPr lang="en-US" dirty="0">
              <a:latin typeface="Avenir Next" panose="020B0503020202020204" pitchFamily="34" charset="0"/>
            </a:endParaRPr>
          </a:p>
        </p:txBody>
      </p:sp>
      <p:pic>
        <p:nvPicPr>
          <p:cNvPr id="4" name="Grafik 3">
            <a:extLst>
              <a:ext uri="{FF2B5EF4-FFF2-40B4-BE49-F238E27FC236}">
                <a16:creationId xmlns:a16="http://schemas.microsoft.com/office/drawing/2014/main" id="{6C9522D1-06E6-DAAB-707A-E9ACD0BBBB44}"/>
              </a:ext>
            </a:extLst>
          </p:cNvPr>
          <p:cNvPicPr>
            <a:picLocks noChangeAspect="1"/>
          </p:cNvPicPr>
          <p:nvPr/>
        </p:nvPicPr>
        <p:blipFill>
          <a:blip r:embed="rId3"/>
          <a:stretch>
            <a:fillRect/>
          </a:stretch>
        </p:blipFill>
        <p:spPr>
          <a:xfrm>
            <a:off x="0" y="5555848"/>
            <a:ext cx="2585014" cy="1302152"/>
          </a:xfrm>
          <a:prstGeom prst="rect">
            <a:avLst/>
          </a:prstGeom>
        </p:spPr>
      </p:pic>
      <p:pic>
        <p:nvPicPr>
          <p:cNvPr id="6" name="Grafik 5">
            <a:extLst>
              <a:ext uri="{FF2B5EF4-FFF2-40B4-BE49-F238E27FC236}">
                <a16:creationId xmlns:a16="http://schemas.microsoft.com/office/drawing/2014/main" id="{52D10D88-4860-46D6-D10E-8130A73454A4}"/>
              </a:ext>
            </a:extLst>
          </p:cNvPr>
          <p:cNvPicPr>
            <a:picLocks noChangeAspect="1"/>
          </p:cNvPicPr>
          <p:nvPr/>
        </p:nvPicPr>
        <p:blipFill>
          <a:blip r:embed="rId4"/>
          <a:srcRect/>
          <a:stretch/>
        </p:blipFill>
        <p:spPr>
          <a:xfrm>
            <a:off x="8422081" y="6042190"/>
            <a:ext cx="3769919" cy="785399"/>
          </a:xfrm>
          <a:prstGeom prst="rect">
            <a:avLst/>
          </a:prstGeom>
        </p:spPr>
      </p:pic>
      <p:pic>
        <p:nvPicPr>
          <p:cNvPr id="5" name="Grafik 4">
            <a:extLst>
              <a:ext uri="{FF2B5EF4-FFF2-40B4-BE49-F238E27FC236}">
                <a16:creationId xmlns:a16="http://schemas.microsoft.com/office/drawing/2014/main" id="{94AE2AED-6D9B-2B9E-BB46-0C158CF05851}"/>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12179874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452B05-F961-2DC0-F6E8-699B98FC1D59}"/>
              </a:ext>
            </a:extLst>
          </p:cNvPr>
          <p:cNvSpPr>
            <a:spLocks noGrp="1"/>
          </p:cNvSpPr>
          <p:nvPr>
            <p:ph type="title"/>
          </p:nvPr>
        </p:nvSpPr>
        <p:spPr/>
        <p:txBody>
          <a:bodyPr/>
          <a:lstStyle/>
          <a:p>
            <a:r>
              <a:rPr lang="en-US" b="1" dirty="0">
                <a:latin typeface="Avenir Next" panose="020B0503020202020204" pitchFamily="34" charset="0"/>
              </a:rPr>
              <a:t>Discussion of the challenges </a:t>
            </a:r>
            <a:br>
              <a:rPr lang="en-US" b="1" dirty="0">
                <a:latin typeface="Avenir Next" panose="020B0503020202020204" pitchFamily="34" charset="0"/>
              </a:rPr>
            </a:br>
            <a:r>
              <a:rPr lang="en-US" b="1" dirty="0">
                <a:latin typeface="Avenir Next" panose="020B0503020202020204" pitchFamily="34" charset="0"/>
              </a:rPr>
              <a:t>and problems </a:t>
            </a:r>
          </a:p>
        </p:txBody>
      </p:sp>
      <p:pic>
        <p:nvPicPr>
          <p:cNvPr id="4" name="Inhaltsplatzhalter 3" descr="Besprechung">
            <a:extLst>
              <a:ext uri="{FF2B5EF4-FFF2-40B4-BE49-F238E27FC236}">
                <a16:creationId xmlns:a16="http://schemas.microsoft.com/office/drawing/2014/main" id="{00BB7FBB-0C0D-E3A4-62A4-956A3F33A23C}"/>
              </a:ext>
            </a:extLst>
          </p:cNvPr>
          <p:cNvPicPr>
            <a:picLocks noGrp="1" noChangeAspect="1"/>
          </p:cNvPicPr>
          <p:nvPr>
            <p:ph idx="1"/>
          </p:nvPr>
        </p:nvPicPr>
        <p:blipFill>
          <a:blip>
            <a:extLst>
              <a:ext uri="{96DAC541-7B7A-43D3-8B79-37D633B846F1}">
                <asvg:svgBlip xmlns:asvg="http://schemas.microsoft.com/office/drawing/2016/SVG/main" r:embed="rId2"/>
              </a:ext>
            </a:extLst>
          </a:blip>
          <a:stretch>
            <a:fillRect/>
          </a:stretch>
        </p:blipFill>
        <p:spPr>
          <a:xfrm>
            <a:off x="3776240" y="1912064"/>
            <a:ext cx="3968188" cy="3968188"/>
          </a:xfrm>
          <a:prstGeom prst="rect">
            <a:avLst/>
          </a:prstGeom>
        </p:spPr>
      </p:pic>
      <p:pic>
        <p:nvPicPr>
          <p:cNvPr id="3" name="Grafik 2">
            <a:extLst>
              <a:ext uri="{FF2B5EF4-FFF2-40B4-BE49-F238E27FC236}">
                <a16:creationId xmlns:a16="http://schemas.microsoft.com/office/drawing/2014/main" id="{0B74A011-20F2-DE40-025E-06E90CC9556B}"/>
              </a:ext>
            </a:extLst>
          </p:cNvPr>
          <p:cNvPicPr>
            <a:picLocks noChangeAspect="1"/>
          </p:cNvPicPr>
          <p:nvPr/>
        </p:nvPicPr>
        <p:blipFill>
          <a:blip r:embed="rId3"/>
          <a:stretch>
            <a:fillRect/>
          </a:stretch>
        </p:blipFill>
        <p:spPr>
          <a:xfrm>
            <a:off x="0" y="5555848"/>
            <a:ext cx="2585014" cy="1302152"/>
          </a:xfrm>
          <a:prstGeom prst="rect">
            <a:avLst/>
          </a:prstGeom>
        </p:spPr>
      </p:pic>
      <p:pic>
        <p:nvPicPr>
          <p:cNvPr id="5" name="Grafik 4">
            <a:extLst>
              <a:ext uri="{FF2B5EF4-FFF2-40B4-BE49-F238E27FC236}">
                <a16:creationId xmlns:a16="http://schemas.microsoft.com/office/drawing/2014/main" id="{287AA2F1-6F4F-6DC9-6E11-3CA3E726A9FB}"/>
              </a:ext>
            </a:extLst>
          </p:cNvPr>
          <p:cNvPicPr>
            <a:picLocks noChangeAspect="1"/>
          </p:cNvPicPr>
          <p:nvPr/>
        </p:nvPicPr>
        <p:blipFill>
          <a:blip r:embed="rId4"/>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C0C00316-36D9-FA0D-7344-1690D23D981C}"/>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35245812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5CF3F-EC1C-FBB7-7F6D-0D443CD8E00F}"/>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DA5B8C32-001D-4123-D88C-D52D84326FFD}"/>
              </a:ext>
            </a:extLst>
          </p:cNvPr>
          <p:cNvSpPr>
            <a:spLocks noGrp="1"/>
          </p:cNvSpPr>
          <p:nvPr>
            <p:ph type="title"/>
          </p:nvPr>
        </p:nvSpPr>
        <p:spPr/>
        <p:txBody>
          <a:bodyPr/>
          <a:lstStyle/>
          <a:p>
            <a:r>
              <a:rPr lang="en-US" b="1" dirty="0">
                <a:latin typeface="Avenir Next" panose="020B0503020202020204" pitchFamily="34" charset="0"/>
              </a:rPr>
              <a:t>Design Thinking process </a:t>
            </a:r>
          </a:p>
        </p:txBody>
      </p:sp>
      <p:sp>
        <p:nvSpPr>
          <p:cNvPr id="5" name="Inhaltsplatzhalter 4">
            <a:extLst>
              <a:ext uri="{FF2B5EF4-FFF2-40B4-BE49-F238E27FC236}">
                <a16:creationId xmlns:a16="http://schemas.microsoft.com/office/drawing/2014/main" id="{7F0B44B2-9271-DF6F-EB7C-97ABFB5D6729}"/>
              </a:ext>
            </a:extLst>
          </p:cNvPr>
          <p:cNvSpPr>
            <a:spLocks noGrp="1"/>
          </p:cNvSpPr>
          <p:nvPr>
            <p:ph idx="1"/>
          </p:nvPr>
        </p:nvSpPr>
        <p:spPr>
          <a:xfrm>
            <a:off x="1371600" y="1955800"/>
            <a:ext cx="9601200" cy="3911600"/>
          </a:xfrm>
        </p:spPr>
        <p:txBody>
          <a:bodyPr>
            <a:normAutofit/>
          </a:bodyPr>
          <a:lstStyle/>
          <a:p>
            <a:endParaRPr lang="en-US" dirty="0"/>
          </a:p>
          <a:p>
            <a:endParaRPr lang="en-US" dirty="0"/>
          </a:p>
          <a:p>
            <a:pPr marL="0" indent="0">
              <a:buNone/>
            </a:pPr>
            <a:endParaRPr lang="en-US" dirty="0"/>
          </a:p>
        </p:txBody>
      </p:sp>
      <p:pic>
        <p:nvPicPr>
          <p:cNvPr id="2" name="Grafik 1">
            <a:extLst>
              <a:ext uri="{FF2B5EF4-FFF2-40B4-BE49-F238E27FC236}">
                <a16:creationId xmlns:a16="http://schemas.microsoft.com/office/drawing/2014/main" id="{68F8E465-E2AE-443B-5FF5-1147847F67D1}"/>
              </a:ext>
            </a:extLst>
          </p:cNvPr>
          <p:cNvPicPr>
            <a:picLocks noChangeAspect="1"/>
          </p:cNvPicPr>
          <p:nvPr/>
        </p:nvPicPr>
        <p:blipFill>
          <a:blip r:embed="rId3"/>
          <a:stretch>
            <a:fillRect/>
          </a:stretch>
        </p:blipFill>
        <p:spPr>
          <a:xfrm>
            <a:off x="0" y="5555848"/>
            <a:ext cx="2585014" cy="1302152"/>
          </a:xfrm>
          <a:prstGeom prst="rect">
            <a:avLst/>
          </a:prstGeom>
        </p:spPr>
      </p:pic>
      <p:pic>
        <p:nvPicPr>
          <p:cNvPr id="3" name="Grafik 2">
            <a:extLst>
              <a:ext uri="{FF2B5EF4-FFF2-40B4-BE49-F238E27FC236}">
                <a16:creationId xmlns:a16="http://schemas.microsoft.com/office/drawing/2014/main" id="{80F85BEA-E92E-15B6-C413-049A393B83ED}"/>
              </a:ext>
            </a:extLst>
          </p:cNvPr>
          <p:cNvPicPr>
            <a:picLocks noChangeAspect="1"/>
          </p:cNvPicPr>
          <p:nvPr/>
        </p:nvPicPr>
        <p:blipFill>
          <a:blip r:embed="rId4"/>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62BA6512-3A9B-74E5-E62E-DE05E989853F}"/>
              </a:ext>
            </a:extLst>
          </p:cNvPr>
          <p:cNvPicPr>
            <a:picLocks noChangeAspect="1"/>
          </p:cNvPicPr>
          <p:nvPr/>
        </p:nvPicPr>
        <p:blipFill>
          <a:blip r:embed="rId5"/>
          <a:srcRect t="20834" b="20834"/>
          <a:stretch/>
        </p:blipFill>
        <p:spPr>
          <a:xfrm>
            <a:off x="799416" y="1512247"/>
            <a:ext cx="10363051" cy="4299273"/>
          </a:xfrm>
          <a:prstGeom prst="rect">
            <a:avLst/>
          </a:prstGeom>
        </p:spPr>
      </p:pic>
      <p:pic>
        <p:nvPicPr>
          <p:cNvPr id="7" name="Grafik 6">
            <a:extLst>
              <a:ext uri="{FF2B5EF4-FFF2-40B4-BE49-F238E27FC236}">
                <a16:creationId xmlns:a16="http://schemas.microsoft.com/office/drawing/2014/main" id="{98F8533A-2BCC-60FB-F108-3B498AAC20A4}"/>
              </a:ext>
            </a:extLst>
          </p:cNvPr>
          <p:cNvPicPr>
            <a:picLocks noChangeAspect="1"/>
          </p:cNvPicPr>
          <p:nvPr/>
        </p:nvPicPr>
        <p:blipFill>
          <a:blip r:embed="rId6"/>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32778553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02FDDE-115F-9842-5005-F7563DEC49C0}"/>
              </a:ext>
            </a:extLst>
          </p:cNvPr>
          <p:cNvSpPr>
            <a:spLocks noGrp="1"/>
          </p:cNvSpPr>
          <p:nvPr>
            <p:ph type="title"/>
          </p:nvPr>
        </p:nvSpPr>
        <p:spPr/>
        <p:txBody>
          <a:bodyPr/>
          <a:lstStyle/>
          <a:p>
            <a:r>
              <a:rPr lang="en-US" b="1" dirty="0">
                <a:latin typeface="+mn-lt"/>
              </a:rPr>
              <a:t>Jobs to be done </a:t>
            </a:r>
          </a:p>
        </p:txBody>
      </p:sp>
      <p:sp>
        <p:nvSpPr>
          <p:cNvPr id="6" name="Textfeld 5">
            <a:extLst>
              <a:ext uri="{FF2B5EF4-FFF2-40B4-BE49-F238E27FC236}">
                <a16:creationId xmlns:a16="http://schemas.microsoft.com/office/drawing/2014/main" id="{18E69DE5-258B-F83F-9262-F6F609FA9C61}"/>
              </a:ext>
            </a:extLst>
          </p:cNvPr>
          <p:cNvSpPr txBox="1"/>
          <p:nvPr/>
        </p:nvSpPr>
        <p:spPr>
          <a:xfrm>
            <a:off x="1875099" y="3136612"/>
            <a:ext cx="8767785" cy="584775"/>
          </a:xfrm>
          <a:prstGeom prst="rect">
            <a:avLst/>
          </a:prstGeom>
          <a:noFill/>
        </p:spPr>
        <p:txBody>
          <a:bodyPr wrap="none" rtlCol="0">
            <a:spAutoFit/>
          </a:bodyPr>
          <a:lstStyle/>
          <a:p>
            <a:r>
              <a:rPr lang="en-US" sz="3200" dirty="0">
                <a:latin typeface="Avenir Next" panose="020B0503020202020204" pitchFamily="34" charset="0"/>
              </a:rPr>
              <a:t>What needs to be done to solve the problem?</a:t>
            </a:r>
          </a:p>
        </p:txBody>
      </p:sp>
      <p:pic>
        <p:nvPicPr>
          <p:cNvPr id="3" name="Grafik 2">
            <a:extLst>
              <a:ext uri="{FF2B5EF4-FFF2-40B4-BE49-F238E27FC236}">
                <a16:creationId xmlns:a16="http://schemas.microsoft.com/office/drawing/2014/main" id="{E655881F-EE9A-DF9A-3357-FD52608DD273}"/>
              </a:ext>
            </a:extLst>
          </p:cNvPr>
          <p:cNvPicPr>
            <a:picLocks noChangeAspect="1"/>
          </p:cNvPicPr>
          <p:nvPr/>
        </p:nvPicPr>
        <p:blipFill>
          <a:blip r:embed="rId3"/>
          <a:stretch>
            <a:fillRect/>
          </a:stretch>
        </p:blipFill>
        <p:spPr>
          <a:xfrm>
            <a:off x="0" y="5555848"/>
            <a:ext cx="2585014" cy="1302152"/>
          </a:xfrm>
          <a:prstGeom prst="rect">
            <a:avLst/>
          </a:prstGeom>
        </p:spPr>
      </p:pic>
      <p:pic>
        <p:nvPicPr>
          <p:cNvPr id="4" name="Grafik 3">
            <a:extLst>
              <a:ext uri="{FF2B5EF4-FFF2-40B4-BE49-F238E27FC236}">
                <a16:creationId xmlns:a16="http://schemas.microsoft.com/office/drawing/2014/main" id="{8144786C-C4A1-6F1C-D2B8-8C032F86EA32}"/>
              </a:ext>
            </a:extLst>
          </p:cNvPr>
          <p:cNvPicPr>
            <a:picLocks noChangeAspect="1"/>
          </p:cNvPicPr>
          <p:nvPr/>
        </p:nvPicPr>
        <p:blipFill>
          <a:blip r:embed="rId4"/>
          <a:srcRect/>
          <a:stretch/>
        </p:blipFill>
        <p:spPr>
          <a:xfrm>
            <a:off x="8422081" y="6042190"/>
            <a:ext cx="3769919" cy="785399"/>
          </a:xfrm>
          <a:prstGeom prst="rect">
            <a:avLst/>
          </a:prstGeom>
        </p:spPr>
      </p:pic>
      <p:pic>
        <p:nvPicPr>
          <p:cNvPr id="5" name="Grafik 4">
            <a:extLst>
              <a:ext uri="{FF2B5EF4-FFF2-40B4-BE49-F238E27FC236}">
                <a16:creationId xmlns:a16="http://schemas.microsoft.com/office/drawing/2014/main" id="{D0811A17-AF62-7D0D-15EC-6AFB922D9BA8}"/>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3242068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BA1687-4C3E-16FE-B559-094D59120992}"/>
              </a:ext>
            </a:extLst>
          </p:cNvPr>
          <p:cNvSpPr>
            <a:spLocks noGrp="1"/>
          </p:cNvSpPr>
          <p:nvPr>
            <p:ph type="title"/>
          </p:nvPr>
        </p:nvSpPr>
        <p:spPr/>
        <p:txBody>
          <a:bodyPr/>
          <a:lstStyle/>
          <a:p>
            <a:endParaRPr lang="en-US" b="1" dirty="0"/>
          </a:p>
        </p:txBody>
      </p:sp>
      <p:pic>
        <p:nvPicPr>
          <p:cNvPr id="7" name="Inhaltsplatzhalter 6">
            <a:extLst>
              <a:ext uri="{FF2B5EF4-FFF2-40B4-BE49-F238E27FC236}">
                <a16:creationId xmlns:a16="http://schemas.microsoft.com/office/drawing/2014/main" id="{693C14F2-520D-D241-BCF7-322604BB0BA5}"/>
              </a:ext>
            </a:extLst>
          </p:cNvPr>
          <p:cNvPicPr>
            <a:picLocks noGrp="1" noChangeAspect="1"/>
          </p:cNvPicPr>
          <p:nvPr>
            <p:ph idx="1"/>
          </p:nvPr>
        </p:nvPicPr>
        <p:blipFill>
          <a:blip r:embed="rId3"/>
          <a:srcRect/>
          <a:stretch/>
        </p:blipFill>
        <p:spPr>
          <a:xfrm>
            <a:off x="395111" y="169565"/>
            <a:ext cx="11306352" cy="6359823"/>
          </a:xfrm>
        </p:spPr>
      </p:pic>
      <p:pic>
        <p:nvPicPr>
          <p:cNvPr id="3" name="Grafik 2">
            <a:extLst>
              <a:ext uri="{FF2B5EF4-FFF2-40B4-BE49-F238E27FC236}">
                <a16:creationId xmlns:a16="http://schemas.microsoft.com/office/drawing/2014/main" id="{1CBC6355-65AF-EDFE-DB89-C3D1B4A5B9A3}"/>
              </a:ext>
            </a:extLst>
          </p:cNvPr>
          <p:cNvPicPr>
            <a:picLocks noChangeAspect="1"/>
          </p:cNvPicPr>
          <p:nvPr/>
        </p:nvPicPr>
        <p:blipFill>
          <a:blip r:embed="rId4"/>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7007410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500E67-C88B-2B4F-9461-F101445785F5}"/>
              </a:ext>
            </a:extLst>
          </p:cNvPr>
          <p:cNvSpPr>
            <a:spLocks noGrp="1"/>
          </p:cNvSpPr>
          <p:nvPr>
            <p:ph type="title"/>
          </p:nvPr>
        </p:nvSpPr>
        <p:spPr/>
        <p:txBody>
          <a:bodyPr/>
          <a:lstStyle/>
          <a:p>
            <a:r>
              <a:rPr lang="en-US" b="1" dirty="0">
                <a:latin typeface="+mn-lt"/>
              </a:rPr>
              <a:t>Jobs to be done</a:t>
            </a:r>
          </a:p>
        </p:txBody>
      </p:sp>
      <p:sp>
        <p:nvSpPr>
          <p:cNvPr id="3" name="Inhaltsplatzhalter 2">
            <a:extLst>
              <a:ext uri="{FF2B5EF4-FFF2-40B4-BE49-F238E27FC236}">
                <a16:creationId xmlns:a16="http://schemas.microsoft.com/office/drawing/2014/main" id="{36483820-1E35-6844-91F6-48DF68B4316F}"/>
              </a:ext>
            </a:extLst>
          </p:cNvPr>
          <p:cNvSpPr>
            <a:spLocks noGrp="1"/>
          </p:cNvSpPr>
          <p:nvPr>
            <p:ph idx="1"/>
          </p:nvPr>
        </p:nvSpPr>
        <p:spPr/>
        <p:txBody>
          <a:bodyPr/>
          <a:lstStyle/>
          <a:p>
            <a:pPr marL="0" indent="0">
              <a:buNone/>
            </a:pPr>
            <a:r>
              <a:rPr lang="en-US" sz="2400" u="sng" dirty="0">
                <a:latin typeface="Avenir Next" panose="020B0503020202020204" pitchFamily="34" charset="0"/>
              </a:rPr>
              <a:t>Jobs to be done:</a:t>
            </a:r>
          </a:p>
          <a:p>
            <a:r>
              <a:rPr lang="en-US" sz="2400" dirty="0">
                <a:latin typeface="Avenir Next" panose="020B0503020202020204" pitchFamily="34" charset="0"/>
              </a:rPr>
              <a:t>Work individually! Come up with as many ‘jobs to be done’ as possible! </a:t>
            </a:r>
          </a:p>
          <a:p>
            <a:r>
              <a:rPr lang="en-US" sz="2400" dirty="0">
                <a:latin typeface="Avenir Next" panose="020B0503020202020204" pitchFamily="34" charset="0"/>
              </a:rPr>
              <a:t>The situation description should outline specific scenarios within your problem, so that you can then understand what needs to be changed (motivation) and what you aim to achieve (goal). </a:t>
            </a:r>
          </a:p>
          <a:p>
            <a:r>
              <a:rPr lang="en-US" sz="2400" dirty="0">
                <a:latin typeface="Avenir Next" panose="020B0503020202020204" pitchFamily="34" charset="0"/>
              </a:rPr>
              <a:t>Pay attention to precision and take the time to answer the statements as accurately as possible and to differentiate between them. </a:t>
            </a:r>
          </a:p>
          <a:p>
            <a:r>
              <a:rPr lang="en-US" sz="2400" dirty="0">
                <a:latin typeface="Avenir Next" panose="020B0503020202020204" pitchFamily="34" charset="0"/>
              </a:rPr>
              <a:t>Discuss your results in the group!</a:t>
            </a:r>
          </a:p>
        </p:txBody>
      </p:sp>
      <p:pic>
        <p:nvPicPr>
          <p:cNvPr id="4" name="Grafik 3">
            <a:extLst>
              <a:ext uri="{FF2B5EF4-FFF2-40B4-BE49-F238E27FC236}">
                <a16:creationId xmlns:a16="http://schemas.microsoft.com/office/drawing/2014/main" id="{BE7B2D57-179D-7CCB-499C-94338A8B3A86}"/>
              </a:ext>
            </a:extLst>
          </p:cNvPr>
          <p:cNvPicPr>
            <a:picLocks noChangeAspect="1"/>
          </p:cNvPicPr>
          <p:nvPr/>
        </p:nvPicPr>
        <p:blipFill>
          <a:blip r:embed="rId3"/>
          <a:stretch>
            <a:fillRect/>
          </a:stretch>
        </p:blipFill>
        <p:spPr>
          <a:xfrm>
            <a:off x="0" y="5555848"/>
            <a:ext cx="2585014" cy="1302152"/>
          </a:xfrm>
          <a:prstGeom prst="rect">
            <a:avLst/>
          </a:prstGeom>
        </p:spPr>
      </p:pic>
      <p:pic>
        <p:nvPicPr>
          <p:cNvPr id="6" name="Grafik 5">
            <a:extLst>
              <a:ext uri="{FF2B5EF4-FFF2-40B4-BE49-F238E27FC236}">
                <a16:creationId xmlns:a16="http://schemas.microsoft.com/office/drawing/2014/main" id="{C02E2BC5-D54E-75DA-4BA1-0AB5933DC807}"/>
              </a:ext>
            </a:extLst>
          </p:cNvPr>
          <p:cNvPicPr>
            <a:picLocks noChangeAspect="1"/>
          </p:cNvPicPr>
          <p:nvPr/>
        </p:nvPicPr>
        <p:blipFill>
          <a:blip r:embed="rId4"/>
          <a:srcRect/>
          <a:stretch/>
        </p:blipFill>
        <p:spPr>
          <a:xfrm>
            <a:off x="8422081" y="6042190"/>
            <a:ext cx="3769919" cy="785399"/>
          </a:xfrm>
          <a:prstGeom prst="rect">
            <a:avLst/>
          </a:prstGeom>
        </p:spPr>
      </p:pic>
      <p:pic>
        <p:nvPicPr>
          <p:cNvPr id="5" name="Grafik 4">
            <a:extLst>
              <a:ext uri="{FF2B5EF4-FFF2-40B4-BE49-F238E27FC236}">
                <a16:creationId xmlns:a16="http://schemas.microsoft.com/office/drawing/2014/main" id="{595C2A19-8F03-14F4-6FF3-E7EF53757E49}"/>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23446250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2E400-69F2-9549-59F8-178C7EA80420}"/>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39472D9C-0464-4B53-307E-D6A9E71B927D}"/>
              </a:ext>
            </a:extLst>
          </p:cNvPr>
          <p:cNvSpPr>
            <a:spLocks noGrp="1"/>
          </p:cNvSpPr>
          <p:nvPr>
            <p:ph type="title"/>
          </p:nvPr>
        </p:nvSpPr>
        <p:spPr/>
        <p:txBody>
          <a:bodyPr/>
          <a:lstStyle/>
          <a:p>
            <a:r>
              <a:rPr lang="en-US" b="1" dirty="0">
                <a:latin typeface="Avenir Next" panose="020B0503020202020204" pitchFamily="34" charset="0"/>
              </a:rPr>
              <a:t>Design Thinking process </a:t>
            </a:r>
          </a:p>
        </p:txBody>
      </p:sp>
      <p:sp>
        <p:nvSpPr>
          <p:cNvPr id="5" name="Inhaltsplatzhalter 4">
            <a:extLst>
              <a:ext uri="{FF2B5EF4-FFF2-40B4-BE49-F238E27FC236}">
                <a16:creationId xmlns:a16="http://schemas.microsoft.com/office/drawing/2014/main" id="{F8990AB1-CEE7-1DC4-0A72-E7B6ED572731}"/>
              </a:ext>
            </a:extLst>
          </p:cNvPr>
          <p:cNvSpPr>
            <a:spLocks noGrp="1"/>
          </p:cNvSpPr>
          <p:nvPr>
            <p:ph idx="1"/>
          </p:nvPr>
        </p:nvSpPr>
        <p:spPr>
          <a:xfrm>
            <a:off x="1371600" y="1955800"/>
            <a:ext cx="9601200" cy="3911600"/>
          </a:xfrm>
        </p:spPr>
        <p:txBody>
          <a:bodyPr>
            <a:normAutofit/>
          </a:bodyPr>
          <a:lstStyle/>
          <a:p>
            <a:endParaRPr lang="en-US" dirty="0"/>
          </a:p>
          <a:p>
            <a:endParaRPr lang="en-US" dirty="0"/>
          </a:p>
          <a:p>
            <a:pPr marL="0" indent="0">
              <a:buNone/>
            </a:pPr>
            <a:endParaRPr lang="en-US" dirty="0"/>
          </a:p>
        </p:txBody>
      </p:sp>
      <p:pic>
        <p:nvPicPr>
          <p:cNvPr id="2" name="Grafik 1">
            <a:extLst>
              <a:ext uri="{FF2B5EF4-FFF2-40B4-BE49-F238E27FC236}">
                <a16:creationId xmlns:a16="http://schemas.microsoft.com/office/drawing/2014/main" id="{A07B9D99-4A68-A567-FF95-DF3D55E2859C}"/>
              </a:ext>
            </a:extLst>
          </p:cNvPr>
          <p:cNvPicPr>
            <a:picLocks noChangeAspect="1"/>
          </p:cNvPicPr>
          <p:nvPr/>
        </p:nvPicPr>
        <p:blipFill>
          <a:blip r:embed="rId3"/>
          <a:stretch>
            <a:fillRect/>
          </a:stretch>
        </p:blipFill>
        <p:spPr>
          <a:xfrm>
            <a:off x="0" y="5555848"/>
            <a:ext cx="2585014" cy="1302152"/>
          </a:xfrm>
          <a:prstGeom prst="rect">
            <a:avLst/>
          </a:prstGeom>
        </p:spPr>
      </p:pic>
      <p:pic>
        <p:nvPicPr>
          <p:cNvPr id="3" name="Grafik 2">
            <a:extLst>
              <a:ext uri="{FF2B5EF4-FFF2-40B4-BE49-F238E27FC236}">
                <a16:creationId xmlns:a16="http://schemas.microsoft.com/office/drawing/2014/main" id="{428C0AF2-B233-87DB-2C02-8C1178390FB0}"/>
              </a:ext>
            </a:extLst>
          </p:cNvPr>
          <p:cNvPicPr>
            <a:picLocks noChangeAspect="1"/>
          </p:cNvPicPr>
          <p:nvPr/>
        </p:nvPicPr>
        <p:blipFill>
          <a:blip r:embed="rId4"/>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623BB479-3D49-863A-656D-179C9E42E6C6}"/>
              </a:ext>
            </a:extLst>
          </p:cNvPr>
          <p:cNvPicPr>
            <a:picLocks noChangeAspect="1"/>
          </p:cNvPicPr>
          <p:nvPr/>
        </p:nvPicPr>
        <p:blipFill>
          <a:blip r:embed="rId5"/>
          <a:srcRect t="20834" b="20834"/>
          <a:stretch/>
        </p:blipFill>
        <p:spPr>
          <a:xfrm>
            <a:off x="799416" y="1512247"/>
            <a:ext cx="10363051" cy="4299273"/>
          </a:xfrm>
          <a:prstGeom prst="rect">
            <a:avLst/>
          </a:prstGeom>
        </p:spPr>
      </p:pic>
      <p:pic>
        <p:nvPicPr>
          <p:cNvPr id="7" name="Grafik 6">
            <a:extLst>
              <a:ext uri="{FF2B5EF4-FFF2-40B4-BE49-F238E27FC236}">
                <a16:creationId xmlns:a16="http://schemas.microsoft.com/office/drawing/2014/main" id="{D2167F06-F605-876D-61AF-AE9157D986C5}"/>
              </a:ext>
            </a:extLst>
          </p:cNvPr>
          <p:cNvPicPr>
            <a:picLocks noChangeAspect="1"/>
          </p:cNvPicPr>
          <p:nvPr/>
        </p:nvPicPr>
        <p:blipFill>
          <a:blip r:embed="rId6"/>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33036227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0F91F0-DAF5-DE87-D1A2-839613299F4D}"/>
              </a:ext>
            </a:extLst>
          </p:cNvPr>
          <p:cNvSpPr>
            <a:spLocks noGrp="1"/>
          </p:cNvSpPr>
          <p:nvPr>
            <p:ph type="title"/>
          </p:nvPr>
        </p:nvSpPr>
        <p:spPr/>
        <p:txBody>
          <a:bodyPr/>
          <a:lstStyle/>
          <a:p>
            <a:r>
              <a:rPr lang="en-US" b="1" dirty="0">
                <a:latin typeface="Avenir Next" panose="020B0503020202020204" pitchFamily="34" charset="0"/>
              </a:rPr>
              <a:t>Collect ideas</a:t>
            </a:r>
            <a:endParaRPr lang="en-US" b="1" dirty="0">
              <a:highlight>
                <a:srgbClr val="FFFF00"/>
              </a:highlight>
              <a:latin typeface="Avenir Next" panose="020B0503020202020204" pitchFamily="34" charset="0"/>
            </a:endParaRPr>
          </a:p>
        </p:txBody>
      </p:sp>
      <p:sp>
        <p:nvSpPr>
          <p:cNvPr id="3" name="Inhaltsplatzhalter 2">
            <a:extLst>
              <a:ext uri="{FF2B5EF4-FFF2-40B4-BE49-F238E27FC236}">
                <a16:creationId xmlns:a16="http://schemas.microsoft.com/office/drawing/2014/main" id="{51BE2F61-2149-3F74-087D-96E2E386C146}"/>
              </a:ext>
            </a:extLst>
          </p:cNvPr>
          <p:cNvSpPr>
            <a:spLocks noGrp="1"/>
          </p:cNvSpPr>
          <p:nvPr>
            <p:ph idx="1"/>
          </p:nvPr>
        </p:nvSpPr>
        <p:spPr/>
        <p:txBody>
          <a:bodyPr/>
          <a:lstStyle/>
          <a:p>
            <a:pPr marL="0" indent="0">
              <a:buNone/>
            </a:pPr>
            <a:endParaRPr lang="en-US" dirty="0">
              <a:latin typeface="Avenir Next" panose="020B0503020202020204" pitchFamily="34" charset="0"/>
            </a:endParaRPr>
          </a:p>
          <a:p>
            <a:pPr marL="0" indent="0">
              <a:buNone/>
            </a:pPr>
            <a:r>
              <a:rPr lang="en-US" u="sng" dirty="0">
                <a:latin typeface="Avenir Next" panose="020B0503020202020204" pitchFamily="34" charset="0"/>
              </a:rPr>
              <a:t>Brainstorming: </a:t>
            </a:r>
          </a:p>
          <a:p>
            <a:pPr marL="0" indent="0">
              <a:buNone/>
            </a:pPr>
            <a:r>
              <a:rPr lang="en-US" dirty="0">
                <a:latin typeface="Avenir Next" panose="020B0503020202020204" pitchFamily="34" charset="0"/>
              </a:rPr>
              <a:t>Think individually (!) of ways in which your chosen problem could be solved. Write each idea on a sticky note. </a:t>
            </a:r>
          </a:p>
          <a:p>
            <a:pPr marL="0" indent="0">
              <a:buNone/>
            </a:pPr>
            <a:endParaRPr lang="en-US" dirty="0">
              <a:latin typeface="Avenir Next" panose="020B0503020202020204" pitchFamily="34" charset="0"/>
            </a:endParaRPr>
          </a:p>
          <a:p>
            <a:pPr marL="0" indent="0">
              <a:buNone/>
            </a:pPr>
            <a:r>
              <a:rPr lang="en-US" dirty="0">
                <a:latin typeface="Avenir Next" panose="020B0503020202020204" pitchFamily="34" charset="0"/>
              </a:rPr>
              <a:t>Everyone should come up with as many ideas as possible! </a:t>
            </a:r>
          </a:p>
        </p:txBody>
      </p:sp>
      <p:pic>
        <p:nvPicPr>
          <p:cNvPr id="4" name="Grafik 3">
            <a:extLst>
              <a:ext uri="{FF2B5EF4-FFF2-40B4-BE49-F238E27FC236}">
                <a16:creationId xmlns:a16="http://schemas.microsoft.com/office/drawing/2014/main" id="{EC355CB4-8201-743B-B3CC-0551811A2EF7}"/>
              </a:ext>
            </a:extLst>
          </p:cNvPr>
          <p:cNvPicPr>
            <a:picLocks noChangeAspect="1"/>
          </p:cNvPicPr>
          <p:nvPr/>
        </p:nvPicPr>
        <p:blipFill>
          <a:blip r:embed="rId3"/>
          <a:stretch>
            <a:fillRect/>
          </a:stretch>
        </p:blipFill>
        <p:spPr>
          <a:xfrm>
            <a:off x="0" y="5555848"/>
            <a:ext cx="2585014" cy="1302152"/>
          </a:xfrm>
          <a:prstGeom prst="rect">
            <a:avLst/>
          </a:prstGeom>
        </p:spPr>
      </p:pic>
      <p:pic>
        <p:nvPicPr>
          <p:cNvPr id="6" name="Grafik 5">
            <a:extLst>
              <a:ext uri="{FF2B5EF4-FFF2-40B4-BE49-F238E27FC236}">
                <a16:creationId xmlns:a16="http://schemas.microsoft.com/office/drawing/2014/main" id="{D730CFFE-5099-8440-CE4C-115934CF2A3B}"/>
              </a:ext>
            </a:extLst>
          </p:cNvPr>
          <p:cNvPicPr>
            <a:picLocks noChangeAspect="1"/>
          </p:cNvPicPr>
          <p:nvPr/>
        </p:nvPicPr>
        <p:blipFill>
          <a:blip r:embed="rId4"/>
          <a:srcRect/>
          <a:stretch/>
        </p:blipFill>
        <p:spPr>
          <a:xfrm>
            <a:off x="8422081" y="6042190"/>
            <a:ext cx="3769919" cy="785399"/>
          </a:xfrm>
          <a:prstGeom prst="rect">
            <a:avLst/>
          </a:prstGeom>
        </p:spPr>
      </p:pic>
      <p:pic>
        <p:nvPicPr>
          <p:cNvPr id="5" name="Grafik 4">
            <a:extLst>
              <a:ext uri="{FF2B5EF4-FFF2-40B4-BE49-F238E27FC236}">
                <a16:creationId xmlns:a16="http://schemas.microsoft.com/office/drawing/2014/main" id="{E8C6C435-194F-8FD3-C489-DC2D14D02D13}"/>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26612877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B13AD4-02F2-A4F1-CA00-D5B558739C90}"/>
              </a:ext>
            </a:extLst>
          </p:cNvPr>
          <p:cNvSpPr>
            <a:spLocks noGrp="1"/>
          </p:cNvSpPr>
          <p:nvPr>
            <p:ph type="title"/>
          </p:nvPr>
        </p:nvSpPr>
        <p:spPr/>
        <p:txBody>
          <a:bodyPr/>
          <a:lstStyle/>
          <a:p>
            <a:r>
              <a:rPr lang="en-US" b="1" dirty="0">
                <a:latin typeface="Avenir Next" panose="020B0503020202020204" pitchFamily="34" charset="0"/>
              </a:rPr>
              <a:t>Collect ideas</a:t>
            </a:r>
            <a:endParaRPr lang="en-US" dirty="0">
              <a:highlight>
                <a:srgbClr val="FFFF00"/>
              </a:highlight>
              <a:latin typeface="Avenir Next" panose="020B0503020202020204" pitchFamily="34" charset="0"/>
            </a:endParaRPr>
          </a:p>
        </p:txBody>
      </p:sp>
      <p:sp>
        <p:nvSpPr>
          <p:cNvPr id="3" name="Inhaltsplatzhalter 2">
            <a:extLst>
              <a:ext uri="{FF2B5EF4-FFF2-40B4-BE49-F238E27FC236}">
                <a16:creationId xmlns:a16="http://schemas.microsoft.com/office/drawing/2014/main" id="{5DDACE28-DB32-13EE-6CFE-EDD1BD27DAF6}"/>
              </a:ext>
            </a:extLst>
          </p:cNvPr>
          <p:cNvSpPr>
            <a:spLocks noGrp="1"/>
          </p:cNvSpPr>
          <p:nvPr>
            <p:ph idx="1"/>
          </p:nvPr>
        </p:nvSpPr>
        <p:spPr/>
        <p:txBody>
          <a:bodyPr/>
          <a:lstStyle/>
          <a:p>
            <a:endParaRPr lang="en-US" dirty="0">
              <a:latin typeface="Avenir Next" panose="020B0503020202020204" pitchFamily="34" charset="0"/>
            </a:endParaRPr>
          </a:p>
          <a:p>
            <a:pPr marL="0" indent="0">
              <a:buNone/>
            </a:pPr>
            <a:r>
              <a:rPr lang="en-US" u="sng" dirty="0">
                <a:latin typeface="Avenir Next" panose="020B0503020202020204" pitchFamily="34" charset="0"/>
              </a:rPr>
              <a:t>Brainstorming together:</a:t>
            </a:r>
          </a:p>
          <a:p>
            <a:r>
              <a:rPr lang="en-US" dirty="0" err="1">
                <a:latin typeface="Avenir Next" panose="020B0503020202020204" pitchFamily="34" charset="0"/>
              </a:rPr>
              <a:t>Organise</a:t>
            </a:r>
            <a:r>
              <a:rPr lang="en-US" dirty="0">
                <a:latin typeface="Avenir Next" panose="020B0503020202020204" pitchFamily="34" charset="0"/>
              </a:rPr>
              <a:t> the ideas within your group. Remove any duplicates. </a:t>
            </a:r>
          </a:p>
          <a:p>
            <a:r>
              <a:rPr lang="en-US" dirty="0">
                <a:latin typeface="Avenir Next" panose="020B0503020202020204" pitchFamily="34" charset="0"/>
              </a:rPr>
              <a:t>Arrange the various ideas for solving the problem on the large sheet of paper to get a clear overview. </a:t>
            </a:r>
          </a:p>
          <a:p>
            <a:r>
              <a:rPr lang="en-US" dirty="0">
                <a:latin typeface="Avenir Next" panose="020B0503020202020204" pitchFamily="34" charset="0"/>
              </a:rPr>
              <a:t>Keep thinking, combine ideas and refine them!</a:t>
            </a:r>
          </a:p>
        </p:txBody>
      </p:sp>
      <p:pic>
        <p:nvPicPr>
          <p:cNvPr id="4" name="Grafik 3">
            <a:extLst>
              <a:ext uri="{FF2B5EF4-FFF2-40B4-BE49-F238E27FC236}">
                <a16:creationId xmlns:a16="http://schemas.microsoft.com/office/drawing/2014/main" id="{2CB6A72C-10AB-1A90-8943-F602C7D5C861}"/>
              </a:ext>
            </a:extLst>
          </p:cNvPr>
          <p:cNvPicPr>
            <a:picLocks noChangeAspect="1"/>
          </p:cNvPicPr>
          <p:nvPr/>
        </p:nvPicPr>
        <p:blipFill>
          <a:blip r:embed="rId3"/>
          <a:stretch>
            <a:fillRect/>
          </a:stretch>
        </p:blipFill>
        <p:spPr>
          <a:xfrm>
            <a:off x="0" y="5555848"/>
            <a:ext cx="2585014" cy="1302152"/>
          </a:xfrm>
          <a:prstGeom prst="rect">
            <a:avLst/>
          </a:prstGeom>
        </p:spPr>
      </p:pic>
      <p:pic>
        <p:nvPicPr>
          <p:cNvPr id="5" name="Grafik 4">
            <a:extLst>
              <a:ext uri="{FF2B5EF4-FFF2-40B4-BE49-F238E27FC236}">
                <a16:creationId xmlns:a16="http://schemas.microsoft.com/office/drawing/2014/main" id="{23FC87E0-D51B-CBCD-9C92-6102C9D2D94D}"/>
              </a:ext>
            </a:extLst>
          </p:cNvPr>
          <p:cNvPicPr>
            <a:picLocks noChangeAspect="1"/>
          </p:cNvPicPr>
          <p:nvPr/>
        </p:nvPicPr>
        <p:blipFill>
          <a:blip r:embed="rId4"/>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1F4408F2-935E-7D0A-4157-8F74A1A71A66}"/>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3283467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7BF3AD-F87C-BB1F-C2DA-69A298414037}"/>
              </a:ext>
            </a:extLst>
          </p:cNvPr>
          <p:cNvSpPr>
            <a:spLocks noGrp="1"/>
          </p:cNvSpPr>
          <p:nvPr>
            <p:ph type="title"/>
          </p:nvPr>
        </p:nvSpPr>
        <p:spPr/>
        <p:txBody>
          <a:bodyPr/>
          <a:lstStyle/>
          <a:p>
            <a:r>
              <a:rPr lang="en-US" b="1" dirty="0">
                <a:latin typeface="Avenir Next" panose="020B0503020202020204" pitchFamily="34" charset="0"/>
              </a:rPr>
              <a:t>Recap – objectives and </a:t>
            </a:r>
            <a:br>
              <a:rPr lang="en-US" b="1" dirty="0">
                <a:latin typeface="Avenir Next" panose="020B0503020202020204" pitchFamily="34" charset="0"/>
              </a:rPr>
            </a:br>
            <a:r>
              <a:rPr lang="en-US" b="1" dirty="0">
                <a:latin typeface="Avenir Next" panose="020B0503020202020204" pitchFamily="34" charset="0"/>
              </a:rPr>
              <a:t>outputs for and of Type A events </a:t>
            </a:r>
          </a:p>
        </p:txBody>
      </p:sp>
      <p:sp>
        <p:nvSpPr>
          <p:cNvPr id="3" name="Inhaltsplatzhalter 2">
            <a:extLst>
              <a:ext uri="{FF2B5EF4-FFF2-40B4-BE49-F238E27FC236}">
                <a16:creationId xmlns:a16="http://schemas.microsoft.com/office/drawing/2014/main" id="{B19C0AE5-138A-44F4-D780-2AAA9634FBBD}"/>
              </a:ext>
            </a:extLst>
          </p:cNvPr>
          <p:cNvSpPr>
            <a:spLocks noGrp="1"/>
          </p:cNvSpPr>
          <p:nvPr>
            <p:ph idx="1"/>
          </p:nvPr>
        </p:nvSpPr>
        <p:spPr/>
        <p:txBody>
          <a:bodyPr/>
          <a:lstStyle/>
          <a:p>
            <a:r>
              <a:rPr lang="en-US" dirty="0">
                <a:latin typeface="Avenir Next" panose="020B0503020202020204" pitchFamily="34" charset="0"/>
              </a:rPr>
              <a:t>Who remembers? </a:t>
            </a:r>
          </a:p>
        </p:txBody>
      </p:sp>
      <p:pic>
        <p:nvPicPr>
          <p:cNvPr id="4" name="Grafik 3">
            <a:extLst>
              <a:ext uri="{FF2B5EF4-FFF2-40B4-BE49-F238E27FC236}">
                <a16:creationId xmlns:a16="http://schemas.microsoft.com/office/drawing/2014/main" id="{78460F8D-62F6-C2DB-CEC5-7D2068B62BA1}"/>
              </a:ext>
            </a:extLst>
          </p:cNvPr>
          <p:cNvPicPr>
            <a:picLocks noChangeAspect="1"/>
          </p:cNvPicPr>
          <p:nvPr/>
        </p:nvPicPr>
        <p:blipFill>
          <a:blip r:embed="rId2"/>
          <a:stretch>
            <a:fillRect/>
          </a:stretch>
        </p:blipFill>
        <p:spPr>
          <a:xfrm>
            <a:off x="0" y="5555848"/>
            <a:ext cx="2585014" cy="1302152"/>
          </a:xfrm>
          <a:prstGeom prst="rect">
            <a:avLst/>
          </a:prstGeom>
        </p:spPr>
      </p:pic>
      <p:pic>
        <p:nvPicPr>
          <p:cNvPr id="5" name="Grafik 4">
            <a:extLst>
              <a:ext uri="{FF2B5EF4-FFF2-40B4-BE49-F238E27FC236}">
                <a16:creationId xmlns:a16="http://schemas.microsoft.com/office/drawing/2014/main" id="{9020583D-ED32-97D2-52F4-7067D2C52ED0}"/>
              </a:ext>
            </a:extLst>
          </p:cNvPr>
          <p:cNvPicPr>
            <a:picLocks noChangeAspect="1"/>
          </p:cNvPicPr>
          <p:nvPr/>
        </p:nvPicPr>
        <p:blipFill>
          <a:blip r:embed="rId3"/>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4B10D44A-4EF8-C0DF-D23E-EFD0A4ACDD8E}"/>
              </a:ext>
            </a:extLst>
          </p:cNvPr>
          <p:cNvPicPr>
            <a:picLocks noChangeAspect="1"/>
          </p:cNvPicPr>
          <p:nvPr/>
        </p:nvPicPr>
        <p:blipFill>
          <a:blip r:embed="rId4"/>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2396786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42A879-DBCC-394B-8764-0468A8A305AE}"/>
              </a:ext>
            </a:extLst>
          </p:cNvPr>
          <p:cNvSpPr>
            <a:spLocks noGrp="1"/>
          </p:cNvSpPr>
          <p:nvPr>
            <p:ph type="title"/>
          </p:nvPr>
        </p:nvSpPr>
        <p:spPr/>
        <p:txBody>
          <a:bodyPr/>
          <a:lstStyle/>
          <a:p>
            <a:r>
              <a:rPr lang="en-US" b="1" dirty="0">
                <a:latin typeface="Avenir Next" panose="020B0503020202020204" pitchFamily="34" charset="0"/>
              </a:rPr>
              <a:t>Break</a:t>
            </a:r>
          </a:p>
        </p:txBody>
      </p:sp>
      <p:sp>
        <p:nvSpPr>
          <p:cNvPr id="3" name="Inhaltsplatzhalter 2">
            <a:extLst>
              <a:ext uri="{FF2B5EF4-FFF2-40B4-BE49-F238E27FC236}">
                <a16:creationId xmlns:a16="http://schemas.microsoft.com/office/drawing/2014/main" id="{6E444DB9-B889-CC4F-A8EE-18FB1A9B2504}"/>
              </a:ext>
            </a:extLst>
          </p:cNvPr>
          <p:cNvSpPr>
            <a:spLocks noGrp="1"/>
          </p:cNvSpPr>
          <p:nvPr>
            <p:ph idx="1"/>
          </p:nvPr>
        </p:nvSpPr>
        <p:spPr/>
        <p:txBody>
          <a:bodyPr/>
          <a:lstStyle/>
          <a:p>
            <a:endParaRPr lang="en-US" dirty="0"/>
          </a:p>
          <a:p>
            <a:endParaRPr lang="en-US" dirty="0"/>
          </a:p>
          <a:p>
            <a:pPr marL="0" indent="0">
              <a:buNone/>
            </a:pPr>
            <a:r>
              <a:rPr lang="en-US" dirty="0"/>
              <a:t>			</a:t>
            </a:r>
          </a:p>
        </p:txBody>
      </p:sp>
      <p:pic>
        <p:nvPicPr>
          <p:cNvPr id="6" name="Inhaltsplatzhalter 7" descr="Obstschüssel">
            <a:extLst>
              <a:ext uri="{FF2B5EF4-FFF2-40B4-BE49-F238E27FC236}">
                <a16:creationId xmlns:a16="http://schemas.microsoft.com/office/drawing/2014/main" id="{491A33CF-EEE4-2397-EFD1-9B3D8BED288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731546" y="1933553"/>
            <a:ext cx="2777364" cy="2777364"/>
          </a:xfrm>
          <a:prstGeom prst="rect">
            <a:avLst/>
          </a:prstGeom>
        </p:spPr>
      </p:pic>
      <p:pic>
        <p:nvPicPr>
          <p:cNvPr id="7" name="Grafik 6" descr="Kaffee">
            <a:extLst>
              <a:ext uri="{FF2B5EF4-FFF2-40B4-BE49-F238E27FC236}">
                <a16:creationId xmlns:a16="http://schemas.microsoft.com/office/drawing/2014/main" id="{8E8C06D8-D305-0959-1D5D-8BE2C21DAD7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28321" y="1588272"/>
            <a:ext cx="3312017" cy="3312017"/>
          </a:xfrm>
          <a:prstGeom prst="rect">
            <a:avLst/>
          </a:prstGeom>
        </p:spPr>
      </p:pic>
      <p:pic>
        <p:nvPicPr>
          <p:cNvPr id="4" name="Grafik 3">
            <a:extLst>
              <a:ext uri="{FF2B5EF4-FFF2-40B4-BE49-F238E27FC236}">
                <a16:creationId xmlns:a16="http://schemas.microsoft.com/office/drawing/2014/main" id="{6128B1A4-3373-61E1-0D22-DC12C4ECB00E}"/>
              </a:ext>
            </a:extLst>
          </p:cNvPr>
          <p:cNvPicPr>
            <a:picLocks noChangeAspect="1"/>
          </p:cNvPicPr>
          <p:nvPr/>
        </p:nvPicPr>
        <p:blipFill>
          <a:blip r:embed="rId4"/>
          <a:stretch>
            <a:fillRect/>
          </a:stretch>
        </p:blipFill>
        <p:spPr>
          <a:xfrm>
            <a:off x="0" y="5555848"/>
            <a:ext cx="2585014" cy="1302152"/>
          </a:xfrm>
          <a:prstGeom prst="rect">
            <a:avLst/>
          </a:prstGeom>
        </p:spPr>
      </p:pic>
      <p:pic>
        <p:nvPicPr>
          <p:cNvPr id="5" name="Grafik 4">
            <a:extLst>
              <a:ext uri="{FF2B5EF4-FFF2-40B4-BE49-F238E27FC236}">
                <a16:creationId xmlns:a16="http://schemas.microsoft.com/office/drawing/2014/main" id="{F0DEE28C-AB4D-A686-41B3-A1AE3B45520A}"/>
              </a:ext>
            </a:extLst>
          </p:cNvPr>
          <p:cNvPicPr>
            <a:picLocks noChangeAspect="1"/>
          </p:cNvPicPr>
          <p:nvPr/>
        </p:nvPicPr>
        <p:blipFill>
          <a:blip r:embed="rId5"/>
          <a:srcRect/>
          <a:stretch/>
        </p:blipFill>
        <p:spPr>
          <a:xfrm>
            <a:off x="8422081" y="6042190"/>
            <a:ext cx="3769919" cy="785399"/>
          </a:xfrm>
          <a:prstGeom prst="rect">
            <a:avLst/>
          </a:prstGeom>
        </p:spPr>
      </p:pic>
      <p:pic>
        <p:nvPicPr>
          <p:cNvPr id="8" name="Grafik 7">
            <a:extLst>
              <a:ext uri="{FF2B5EF4-FFF2-40B4-BE49-F238E27FC236}">
                <a16:creationId xmlns:a16="http://schemas.microsoft.com/office/drawing/2014/main" id="{553E0E0E-7DAE-9855-972D-EAA27DDB9A82}"/>
              </a:ext>
            </a:extLst>
          </p:cNvPr>
          <p:cNvPicPr>
            <a:picLocks noChangeAspect="1"/>
          </p:cNvPicPr>
          <p:nvPr/>
        </p:nvPicPr>
        <p:blipFill>
          <a:blip r:embed="rId6"/>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42164183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6D48F-26FB-9CAA-9AFB-7DF9897D61BF}"/>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B2E3C802-06B8-AD40-485D-B4759AB9F8B0}"/>
              </a:ext>
            </a:extLst>
          </p:cNvPr>
          <p:cNvSpPr>
            <a:spLocks noGrp="1"/>
          </p:cNvSpPr>
          <p:nvPr>
            <p:ph type="title"/>
          </p:nvPr>
        </p:nvSpPr>
        <p:spPr/>
        <p:txBody>
          <a:bodyPr/>
          <a:lstStyle/>
          <a:p>
            <a:r>
              <a:rPr lang="en-US" b="1" dirty="0">
                <a:latin typeface="Avenir Next" panose="020B0503020202020204" pitchFamily="34" charset="0"/>
              </a:rPr>
              <a:t>Design Thinking process </a:t>
            </a:r>
          </a:p>
        </p:txBody>
      </p:sp>
      <p:sp>
        <p:nvSpPr>
          <p:cNvPr id="5" name="Inhaltsplatzhalter 4">
            <a:extLst>
              <a:ext uri="{FF2B5EF4-FFF2-40B4-BE49-F238E27FC236}">
                <a16:creationId xmlns:a16="http://schemas.microsoft.com/office/drawing/2014/main" id="{845C2659-AFE1-C546-EE68-040332A76125}"/>
              </a:ext>
            </a:extLst>
          </p:cNvPr>
          <p:cNvSpPr>
            <a:spLocks noGrp="1"/>
          </p:cNvSpPr>
          <p:nvPr>
            <p:ph idx="1"/>
          </p:nvPr>
        </p:nvSpPr>
        <p:spPr>
          <a:xfrm>
            <a:off x="1371600" y="1955800"/>
            <a:ext cx="9601200" cy="3911600"/>
          </a:xfrm>
        </p:spPr>
        <p:txBody>
          <a:bodyPr>
            <a:normAutofit/>
          </a:bodyPr>
          <a:lstStyle/>
          <a:p>
            <a:endParaRPr lang="en-US" dirty="0"/>
          </a:p>
          <a:p>
            <a:endParaRPr lang="en-US" dirty="0"/>
          </a:p>
          <a:p>
            <a:pPr marL="0" indent="0">
              <a:buNone/>
            </a:pPr>
            <a:endParaRPr lang="en-US" dirty="0"/>
          </a:p>
        </p:txBody>
      </p:sp>
      <p:pic>
        <p:nvPicPr>
          <p:cNvPr id="2" name="Grafik 1">
            <a:extLst>
              <a:ext uri="{FF2B5EF4-FFF2-40B4-BE49-F238E27FC236}">
                <a16:creationId xmlns:a16="http://schemas.microsoft.com/office/drawing/2014/main" id="{2D512DB8-EB6A-EDD8-3893-0AE9E8F7721A}"/>
              </a:ext>
            </a:extLst>
          </p:cNvPr>
          <p:cNvPicPr>
            <a:picLocks noChangeAspect="1"/>
          </p:cNvPicPr>
          <p:nvPr/>
        </p:nvPicPr>
        <p:blipFill>
          <a:blip r:embed="rId3"/>
          <a:stretch>
            <a:fillRect/>
          </a:stretch>
        </p:blipFill>
        <p:spPr>
          <a:xfrm>
            <a:off x="0" y="5555848"/>
            <a:ext cx="2585014" cy="1302152"/>
          </a:xfrm>
          <a:prstGeom prst="rect">
            <a:avLst/>
          </a:prstGeom>
        </p:spPr>
      </p:pic>
      <p:pic>
        <p:nvPicPr>
          <p:cNvPr id="3" name="Grafik 2">
            <a:extLst>
              <a:ext uri="{FF2B5EF4-FFF2-40B4-BE49-F238E27FC236}">
                <a16:creationId xmlns:a16="http://schemas.microsoft.com/office/drawing/2014/main" id="{41D3001F-D7DA-3128-BCD2-E689D26BD96D}"/>
              </a:ext>
            </a:extLst>
          </p:cNvPr>
          <p:cNvPicPr>
            <a:picLocks noChangeAspect="1"/>
          </p:cNvPicPr>
          <p:nvPr/>
        </p:nvPicPr>
        <p:blipFill>
          <a:blip r:embed="rId4"/>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CED06CD0-5996-559D-4038-124597D47049}"/>
              </a:ext>
            </a:extLst>
          </p:cNvPr>
          <p:cNvPicPr>
            <a:picLocks noChangeAspect="1"/>
          </p:cNvPicPr>
          <p:nvPr/>
        </p:nvPicPr>
        <p:blipFill>
          <a:blip r:embed="rId5"/>
          <a:srcRect t="20834" b="20834"/>
          <a:stretch/>
        </p:blipFill>
        <p:spPr>
          <a:xfrm>
            <a:off x="799416" y="1512247"/>
            <a:ext cx="10363051" cy="4299273"/>
          </a:xfrm>
          <a:prstGeom prst="rect">
            <a:avLst/>
          </a:prstGeom>
        </p:spPr>
      </p:pic>
      <p:pic>
        <p:nvPicPr>
          <p:cNvPr id="7" name="Grafik 6">
            <a:extLst>
              <a:ext uri="{FF2B5EF4-FFF2-40B4-BE49-F238E27FC236}">
                <a16:creationId xmlns:a16="http://schemas.microsoft.com/office/drawing/2014/main" id="{FB9BFF81-D666-838F-8FE5-6B1E723ECEE4}"/>
              </a:ext>
            </a:extLst>
          </p:cNvPr>
          <p:cNvPicPr>
            <a:picLocks noChangeAspect="1"/>
          </p:cNvPicPr>
          <p:nvPr/>
        </p:nvPicPr>
        <p:blipFill>
          <a:blip r:embed="rId6"/>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23141199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513E7E-3F89-A0EB-3638-8F654B3293C2}"/>
              </a:ext>
            </a:extLst>
          </p:cNvPr>
          <p:cNvSpPr>
            <a:spLocks noGrp="1"/>
          </p:cNvSpPr>
          <p:nvPr>
            <p:ph type="title"/>
          </p:nvPr>
        </p:nvSpPr>
        <p:spPr/>
        <p:txBody>
          <a:bodyPr/>
          <a:lstStyle/>
          <a:p>
            <a:r>
              <a:rPr lang="en-US" b="1" dirty="0">
                <a:latin typeface="Avenir Next" panose="020B0503020202020204" pitchFamily="34" charset="0"/>
              </a:rPr>
              <a:t>I like…, I wish…, I wonder… </a:t>
            </a:r>
          </a:p>
        </p:txBody>
      </p:sp>
      <p:sp>
        <p:nvSpPr>
          <p:cNvPr id="6" name="Inhaltsplatzhalter 5">
            <a:extLst>
              <a:ext uri="{FF2B5EF4-FFF2-40B4-BE49-F238E27FC236}">
                <a16:creationId xmlns:a16="http://schemas.microsoft.com/office/drawing/2014/main" id="{4656F558-C0CC-6179-9DD2-65D46D093595}"/>
              </a:ext>
            </a:extLst>
          </p:cNvPr>
          <p:cNvSpPr txBox="1">
            <a:spLocks noGrp="1"/>
          </p:cNvSpPr>
          <p:nvPr>
            <p:ph idx="1"/>
          </p:nvPr>
        </p:nvSpPr>
        <p:spPr>
          <a:xfrm>
            <a:off x="2143123" y="1874160"/>
            <a:ext cx="8039893" cy="2262158"/>
          </a:xfrm>
          <a:prstGeom prst="rect">
            <a:avLst/>
          </a:prstGeom>
          <a:noFill/>
        </p:spPr>
        <p:txBody>
          <a:bodyPr wrap="none" rtlCol="0">
            <a:spAutoFit/>
          </a:bodyPr>
          <a:lstStyle/>
          <a:p>
            <a:pPr marL="0" indent="0">
              <a:buNone/>
            </a:pPr>
            <a:endParaRPr lang="en-US" sz="3200" dirty="0"/>
          </a:p>
          <a:p>
            <a:pPr marL="0" indent="0">
              <a:buNone/>
            </a:pPr>
            <a:endParaRPr lang="en-US" sz="3200" dirty="0"/>
          </a:p>
          <a:p>
            <a:pPr marL="0" indent="0">
              <a:buNone/>
            </a:pPr>
            <a:endParaRPr lang="en-US" sz="3200" dirty="0"/>
          </a:p>
          <a:p>
            <a:pPr marL="0" indent="0">
              <a:buNone/>
            </a:pPr>
            <a:r>
              <a:rPr lang="en-US" sz="3200" dirty="0">
                <a:latin typeface="Avenir Next" panose="020B0503020202020204" pitchFamily="34" charset="0"/>
              </a:rPr>
              <a:t>Expand on brainstorming and refine ideas</a:t>
            </a:r>
          </a:p>
        </p:txBody>
      </p:sp>
      <p:pic>
        <p:nvPicPr>
          <p:cNvPr id="3" name="Grafik 2">
            <a:extLst>
              <a:ext uri="{FF2B5EF4-FFF2-40B4-BE49-F238E27FC236}">
                <a16:creationId xmlns:a16="http://schemas.microsoft.com/office/drawing/2014/main" id="{61035CC2-2D36-03FB-EE06-4252B7EA129E}"/>
              </a:ext>
            </a:extLst>
          </p:cNvPr>
          <p:cNvPicPr>
            <a:picLocks noChangeAspect="1"/>
          </p:cNvPicPr>
          <p:nvPr/>
        </p:nvPicPr>
        <p:blipFill>
          <a:blip r:embed="rId3"/>
          <a:stretch>
            <a:fillRect/>
          </a:stretch>
        </p:blipFill>
        <p:spPr>
          <a:xfrm>
            <a:off x="0" y="5555848"/>
            <a:ext cx="2585014" cy="1302152"/>
          </a:xfrm>
          <a:prstGeom prst="rect">
            <a:avLst/>
          </a:prstGeom>
        </p:spPr>
      </p:pic>
      <p:pic>
        <p:nvPicPr>
          <p:cNvPr id="4" name="Grafik 3">
            <a:extLst>
              <a:ext uri="{FF2B5EF4-FFF2-40B4-BE49-F238E27FC236}">
                <a16:creationId xmlns:a16="http://schemas.microsoft.com/office/drawing/2014/main" id="{2078E384-CFB4-190A-55D0-531321AA5095}"/>
              </a:ext>
            </a:extLst>
          </p:cNvPr>
          <p:cNvPicPr>
            <a:picLocks noChangeAspect="1"/>
          </p:cNvPicPr>
          <p:nvPr/>
        </p:nvPicPr>
        <p:blipFill>
          <a:blip r:embed="rId4"/>
          <a:srcRect/>
          <a:stretch/>
        </p:blipFill>
        <p:spPr>
          <a:xfrm>
            <a:off x="8422081" y="6042190"/>
            <a:ext cx="3769919" cy="785399"/>
          </a:xfrm>
          <a:prstGeom prst="rect">
            <a:avLst/>
          </a:prstGeom>
        </p:spPr>
      </p:pic>
      <p:pic>
        <p:nvPicPr>
          <p:cNvPr id="5" name="Grafik 4">
            <a:extLst>
              <a:ext uri="{FF2B5EF4-FFF2-40B4-BE49-F238E27FC236}">
                <a16:creationId xmlns:a16="http://schemas.microsoft.com/office/drawing/2014/main" id="{3976A782-3217-3B57-3BD0-B361B7F28761}"/>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3947201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B4D80B-0BDF-06AD-892F-BCBD7B97E013}"/>
              </a:ext>
            </a:extLst>
          </p:cNvPr>
          <p:cNvSpPr>
            <a:spLocks noGrp="1"/>
          </p:cNvSpPr>
          <p:nvPr>
            <p:ph type="title"/>
          </p:nvPr>
        </p:nvSpPr>
        <p:spPr/>
        <p:txBody>
          <a:bodyPr/>
          <a:lstStyle/>
          <a:p>
            <a:endParaRPr lang="en-US" dirty="0"/>
          </a:p>
        </p:txBody>
      </p:sp>
      <p:pic>
        <p:nvPicPr>
          <p:cNvPr id="5" name="Inhaltsplatzhalter 4">
            <a:extLst>
              <a:ext uri="{FF2B5EF4-FFF2-40B4-BE49-F238E27FC236}">
                <a16:creationId xmlns:a16="http://schemas.microsoft.com/office/drawing/2014/main" id="{424A2C4E-CE10-170F-3370-17448888ACFC}"/>
              </a:ext>
            </a:extLst>
          </p:cNvPr>
          <p:cNvPicPr>
            <a:picLocks noGrp="1" noChangeAspect="1"/>
          </p:cNvPicPr>
          <p:nvPr>
            <p:ph idx="1"/>
          </p:nvPr>
        </p:nvPicPr>
        <p:blipFill>
          <a:blip r:embed="rId3"/>
          <a:srcRect/>
          <a:stretch/>
        </p:blipFill>
        <p:spPr>
          <a:xfrm>
            <a:off x="457217" y="0"/>
            <a:ext cx="11453132" cy="6442387"/>
          </a:xfrm>
        </p:spPr>
      </p:pic>
      <p:pic>
        <p:nvPicPr>
          <p:cNvPr id="3" name="Grafik 2">
            <a:extLst>
              <a:ext uri="{FF2B5EF4-FFF2-40B4-BE49-F238E27FC236}">
                <a16:creationId xmlns:a16="http://schemas.microsoft.com/office/drawing/2014/main" id="{4EFD21A7-0FF5-88F0-395E-65F0118A23CF}"/>
              </a:ext>
            </a:extLst>
          </p:cNvPr>
          <p:cNvPicPr>
            <a:picLocks noChangeAspect="1"/>
          </p:cNvPicPr>
          <p:nvPr/>
        </p:nvPicPr>
        <p:blipFill>
          <a:blip r:embed="rId4"/>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16628370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500E67-C88B-2B4F-9461-F101445785F5}"/>
              </a:ext>
            </a:extLst>
          </p:cNvPr>
          <p:cNvSpPr>
            <a:spLocks noGrp="1"/>
          </p:cNvSpPr>
          <p:nvPr>
            <p:ph type="title"/>
          </p:nvPr>
        </p:nvSpPr>
        <p:spPr/>
        <p:txBody>
          <a:bodyPr/>
          <a:lstStyle/>
          <a:p>
            <a:r>
              <a:rPr lang="en-US" b="1" dirty="0">
                <a:latin typeface="Avenir Next" panose="020B0503020202020204" pitchFamily="34" charset="0"/>
              </a:rPr>
              <a:t>I like…, I wish…, I wonder…</a:t>
            </a:r>
          </a:p>
        </p:txBody>
      </p:sp>
      <p:sp>
        <p:nvSpPr>
          <p:cNvPr id="3" name="Inhaltsplatzhalter 2">
            <a:extLst>
              <a:ext uri="{FF2B5EF4-FFF2-40B4-BE49-F238E27FC236}">
                <a16:creationId xmlns:a16="http://schemas.microsoft.com/office/drawing/2014/main" id="{36483820-1E35-6844-91F6-48DF68B4316F}"/>
              </a:ext>
            </a:extLst>
          </p:cNvPr>
          <p:cNvSpPr>
            <a:spLocks noGrp="1"/>
          </p:cNvSpPr>
          <p:nvPr>
            <p:ph idx="1"/>
          </p:nvPr>
        </p:nvSpPr>
        <p:spPr/>
        <p:txBody>
          <a:bodyPr/>
          <a:lstStyle/>
          <a:p>
            <a:pPr marL="0" indent="0">
              <a:buNone/>
            </a:pPr>
            <a:endParaRPr lang="en-US" dirty="0">
              <a:latin typeface="Avenir Next" panose="020B0503020202020204" pitchFamily="34" charset="0"/>
            </a:endParaRPr>
          </a:p>
          <a:p>
            <a:pPr marL="0" indent="0">
              <a:buNone/>
            </a:pPr>
            <a:r>
              <a:rPr lang="en-US" u="sng" dirty="0">
                <a:latin typeface="Avenir Next" panose="020B0503020202020204" pitchFamily="34" charset="0"/>
              </a:rPr>
              <a:t>Reflection:</a:t>
            </a:r>
          </a:p>
          <a:p>
            <a:r>
              <a:rPr lang="en-US" dirty="0">
                <a:latin typeface="Avenir Next" panose="020B0503020202020204" pitchFamily="34" charset="0"/>
              </a:rPr>
              <a:t>First, reflect on your ideas individually!  </a:t>
            </a:r>
          </a:p>
          <a:p>
            <a:r>
              <a:rPr lang="en-US" dirty="0">
                <a:latin typeface="Avenir Next" panose="020B0503020202020204" pitchFamily="34" charset="0"/>
              </a:rPr>
              <a:t>What do you like about them? What would you like to see included? And where do you see further possibilities or challenges that your idea might face?</a:t>
            </a:r>
          </a:p>
          <a:p>
            <a:r>
              <a:rPr lang="en-US" dirty="0">
                <a:latin typeface="Avenir Next" panose="020B0503020202020204" pitchFamily="34" charset="0"/>
              </a:rPr>
              <a:t>Make sure to adopt a constructive approach! Every idea can be improved!</a:t>
            </a:r>
          </a:p>
        </p:txBody>
      </p:sp>
      <p:pic>
        <p:nvPicPr>
          <p:cNvPr id="4" name="Grafik 3">
            <a:extLst>
              <a:ext uri="{FF2B5EF4-FFF2-40B4-BE49-F238E27FC236}">
                <a16:creationId xmlns:a16="http://schemas.microsoft.com/office/drawing/2014/main" id="{94C39013-5EB5-DDE5-E994-C0C9F8291F67}"/>
              </a:ext>
            </a:extLst>
          </p:cNvPr>
          <p:cNvPicPr>
            <a:picLocks noChangeAspect="1"/>
          </p:cNvPicPr>
          <p:nvPr/>
        </p:nvPicPr>
        <p:blipFill>
          <a:blip r:embed="rId3"/>
          <a:stretch>
            <a:fillRect/>
          </a:stretch>
        </p:blipFill>
        <p:spPr>
          <a:xfrm>
            <a:off x="0" y="5555848"/>
            <a:ext cx="2585014" cy="1302152"/>
          </a:xfrm>
          <a:prstGeom prst="rect">
            <a:avLst/>
          </a:prstGeom>
        </p:spPr>
      </p:pic>
      <p:pic>
        <p:nvPicPr>
          <p:cNvPr id="7" name="Grafik 6">
            <a:extLst>
              <a:ext uri="{FF2B5EF4-FFF2-40B4-BE49-F238E27FC236}">
                <a16:creationId xmlns:a16="http://schemas.microsoft.com/office/drawing/2014/main" id="{3A5A9AB1-2467-7389-5DFF-14065EC138F1}"/>
              </a:ext>
            </a:extLst>
          </p:cNvPr>
          <p:cNvPicPr>
            <a:picLocks noChangeAspect="1"/>
          </p:cNvPicPr>
          <p:nvPr/>
        </p:nvPicPr>
        <p:blipFill>
          <a:blip r:embed="rId4"/>
          <a:srcRect/>
          <a:stretch/>
        </p:blipFill>
        <p:spPr>
          <a:xfrm>
            <a:off x="8422081" y="6042190"/>
            <a:ext cx="3769919" cy="785399"/>
          </a:xfrm>
          <a:prstGeom prst="rect">
            <a:avLst/>
          </a:prstGeom>
        </p:spPr>
      </p:pic>
      <p:pic>
        <p:nvPicPr>
          <p:cNvPr id="5" name="Grafik 4">
            <a:extLst>
              <a:ext uri="{FF2B5EF4-FFF2-40B4-BE49-F238E27FC236}">
                <a16:creationId xmlns:a16="http://schemas.microsoft.com/office/drawing/2014/main" id="{85AF4489-6B83-2D68-D2A1-C461926EF365}"/>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17457649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24147-FE33-5A17-37F4-B4590EC676CB}"/>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C2456225-387E-4F87-4185-DB70F3DBC657}"/>
              </a:ext>
            </a:extLst>
          </p:cNvPr>
          <p:cNvSpPr>
            <a:spLocks noGrp="1"/>
          </p:cNvSpPr>
          <p:nvPr>
            <p:ph type="title"/>
          </p:nvPr>
        </p:nvSpPr>
        <p:spPr/>
        <p:txBody>
          <a:bodyPr/>
          <a:lstStyle/>
          <a:p>
            <a:r>
              <a:rPr lang="en-US" b="1" dirty="0">
                <a:latin typeface="Avenir Next" panose="020B0503020202020204" pitchFamily="34" charset="0"/>
              </a:rPr>
              <a:t>Design Thinking process </a:t>
            </a:r>
          </a:p>
        </p:txBody>
      </p:sp>
      <p:sp>
        <p:nvSpPr>
          <p:cNvPr id="5" name="Inhaltsplatzhalter 4">
            <a:extLst>
              <a:ext uri="{FF2B5EF4-FFF2-40B4-BE49-F238E27FC236}">
                <a16:creationId xmlns:a16="http://schemas.microsoft.com/office/drawing/2014/main" id="{70BE364A-E031-7709-D530-0BB2FBA00F92}"/>
              </a:ext>
            </a:extLst>
          </p:cNvPr>
          <p:cNvSpPr>
            <a:spLocks noGrp="1"/>
          </p:cNvSpPr>
          <p:nvPr>
            <p:ph idx="1"/>
          </p:nvPr>
        </p:nvSpPr>
        <p:spPr>
          <a:xfrm>
            <a:off x="1371600" y="1955800"/>
            <a:ext cx="9601200" cy="3911600"/>
          </a:xfrm>
        </p:spPr>
        <p:txBody>
          <a:bodyPr>
            <a:normAutofit/>
          </a:bodyPr>
          <a:lstStyle/>
          <a:p>
            <a:endParaRPr lang="en-US" dirty="0"/>
          </a:p>
          <a:p>
            <a:endParaRPr lang="en-US" dirty="0"/>
          </a:p>
          <a:p>
            <a:pPr marL="0" indent="0">
              <a:buNone/>
            </a:pPr>
            <a:endParaRPr lang="en-US" dirty="0"/>
          </a:p>
        </p:txBody>
      </p:sp>
      <p:pic>
        <p:nvPicPr>
          <p:cNvPr id="2" name="Grafik 1">
            <a:extLst>
              <a:ext uri="{FF2B5EF4-FFF2-40B4-BE49-F238E27FC236}">
                <a16:creationId xmlns:a16="http://schemas.microsoft.com/office/drawing/2014/main" id="{A45580AB-748E-BA00-E963-9F951020AED7}"/>
              </a:ext>
            </a:extLst>
          </p:cNvPr>
          <p:cNvPicPr>
            <a:picLocks noChangeAspect="1"/>
          </p:cNvPicPr>
          <p:nvPr/>
        </p:nvPicPr>
        <p:blipFill>
          <a:blip r:embed="rId3"/>
          <a:stretch>
            <a:fillRect/>
          </a:stretch>
        </p:blipFill>
        <p:spPr>
          <a:xfrm>
            <a:off x="0" y="5555848"/>
            <a:ext cx="2585014" cy="1302152"/>
          </a:xfrm>
          <a:prstGeom prst="rect">
            <a:avLst/>
          </a:prstGeom>
        </p:spPr>
      </p:pic>
      <p:pic>
        <p:nvPicPr>
          <p:cNvPr id="3" name="Grafik 2">
            <a:extLst>
              <a:ext uri="{FF2B5EF4-FFF2-40B4-BE49-F238E27FC236}">
                <a16:creationId xmlns:a16="http://schemas.microsoft.com/office/drawing/2014/main" id="{504E4598-5CDA-E003-91C1-5BBBD574C223}"/>
              </a:ext>
            </a:extLst>
          </p:cNvPr>
          <p:cNvPicPr>
            <a:picLocks noChangeAspect="1"/>
          </p:cNvPicPr>
          <p:nvPr/>
        </p:nvPicPr>
        <p:blipFill>
          <a:blip r:embed="rId4"/>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1CF2EF71-6166-195F-A9DE-C75BAE102810}"/>
              </a:ext>
            </a:extLst>
          </p:cNvPr>
          <p:cNvPicPr>
            <a:picLocks noChangeAspect="1"/>
          </p:cNvPicPr>
          <p:nvPr/>
        </p:nvPicPr>
        <p:blipFill>
          <a:blip r:embed="rId5"/>
          <a:srcRect t="20834" b="20834"/>
          <a:stretch/>
        </p:blipFill>
        <p:spPr>
          <a:xfrm>
            <a:off x="799416" y="1512247"/>
            <a:ext cx="10363051" cy="4299273"/>
          </a:xfrm>
          <a:prstGeom prst="rect">
            <a:avLst/>
          </a:prstGeom>
        </p:spPr>
      </p:pic>
      <p:pic>
        <p:nvPicPr>
          <p:cNvPr id="7" name="Grafik 6">
            <a:extLst>
              <a:ext uri="{FF2B5EF4-FFF2-40B4-BE49-F238E27FC236}">
                <a16:creationId xmlns:a16="http://schemas.microsoft.com/office/drawing/2014/main" id="{B99F95F8-9BE9-94AA-B636-F0F8AFD90737}"/>
              </a:ext>
            </a:extLst>
          </p:cNvPr>
          <p:cNvPicPr>
            <a:picLocks noChangeAspect="1"/>
          </p:cNvPicPr>
          <p:nvPr/>
        </p:nvPicPr>
        <p:blipFill>
          <a:blip r:embed="rId6"/>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42170367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7A757A-A3E1-CD42-B855-641A83D173CE}"/>
              </a:ext>
            </a:extLst>
          </p:cNvPr>
          <p:cNvSpPr>
            <a:spLocks noGrp="1"/>
          </p:cNvSpPr>
          <p:nvPr>
            <p:ph type="title"/>
          </p:nvPr>
        </p:nvSpPr>
        <p:spPr>
          <a:xfrm>
            <a:off x="411736" y="-1134679"/>
            <a:ext cx="10515600" cy="2852737"/>
          </a:xfrm>
        </p:spPr>
        <p:txBody>
          <a:bodyPr/>
          <a:lstStyle/>
          <a:p>
            <a:r>
              <a:rPr lang="en-US" b="1" dirty="0">
                <a:latin typeface="+mn-lt"/>
              </a:rPr>
              <a:t>Preparing a presentation</a:t>
            </a:r>
          </a:p>
        </p:txBody>
      </p:sp>
      <p:sp>
        <p:nvSpPr>
          <p:cNvPr id="3" name="Textplatzhalter 2">
            <a:extLst>
              <a:ext uri="{FF2B5EF4-FFF2-40B4-BE49-F238E27FC236}">
                <a16:creationId xmlns:a16="http://schemas.microsoft.com/office/drawing/2014/main" id="{D0D7731A-A5F1-3C41-B92E-9EB22FDD28A2}"/>
              </a:ext>
            </a:extLst>
          </p:cNvPr>
          <p:cNvSpPr>
            <a:spLocks noGrp="1"/>
          </p:cNvSpPr>
          <p:nvPr>
            <p:ph type="body" idx="1"/>
          </p:nvPr>
        </p:nvSpPr>
        <p:spPr>
          <a:xfrm>
            <a:off x="924318" y="1921254"/>
            <a:ext cx="10515600" cy="3837790"/>
          </a:xfrm>
        </p:spPr>
        <p:txBody>
          <a:bodyPr>
            <a:normAutofit fontScale="92500" lnSpcReduction="20000"/>
          </a:bodyPr>
          <a:lstStyle/>
          <a:p>
            <a:r>
              <a:rPr lang="en-US" sz="2800" dirty="0">
                <a:solidFill>
                  <a:schemeClr val="tx1"/>
                </a:solidFill>
                <a:latin typeface="Avenir Next" panose="020B0503020202020204" pitchFamily="34" charset="0"/>
              </a:rPr>
              <a:t>Prepare a presentation! </a:t>
            </a:r>
          </a:p>
          <a:p>
            <a:endParaRPr lang="en-US" sz="2800" dirty="0">
              <a:solidFill>
                <a:schemeClr val="tx1"/>
              </a:solidFill>
              <a:latin typeface="Avenir Next" panose="020B0503020202020204" pitchFamily="34" charset="0"/>
            </a:endParaRPr>
          </a:p>
          <a:p>
            <a:r>
              <a:rPr lang="en-US" sz="2800" dirty="0">
                <a:solidFill>
                  <a:schemeClr val="tx1"/>
                </a:solidFill>
                <a:latin typeface="Avenir Next" panose="020B0503020202020204" pitchFamily="34" charset="0"/>
              </a:rPr>
              <a:t>As you do so, bear in mind the design thinking process and your own reflections to explore possibilities for the future.</a:t>
            </a:r>
          </a:p>
          <a:p>
            <a:endParaRPr lang="en-US" sz="2800" dirty="0">
              <a:solidFill>
                <a:schemeClr val="tx1"/>
              </a:solidFill>
              <a:latin typeface="Avenir Next" panose="020B0503020202020204" pitchFamily="34" charset="0"/>
            </a:endParaRPr>
          </a:p>
          <a:p>
            <a:r>
              <a:rPr lang="en-US" sz="2800" b="1" dirty="0">
                <a:solidFill>
                  <a:schemeClr val="tx1"/>
                </a:solidFill>
                <a:latin typeface="Avenir Next" panose="020B0503020202020204" pitchFamily="34" charset="0"/>
              </a:rPr>
              <a:t>Structure:</a:t>
            </a:r>
          </a:p>
          <a:p>
            <a:pPr marL="514350" indent="-514350">
              <a:buFont typeface="+mj-lt"/>
              <a:buAutoNum type="arabicPeriod"/>
            </a:pPr>
            <a:r>
              <a:rPr lang="en-US" sz="2800" dirty="0">
                <a:solidFill>
                  <a:schemeClr val="tx1"/>
                </a:solidFill>
                <a:latin typeface="Avenir Next" panose="020B0503020202020204" pitchFamily="34" charset="0"/>
              </a:rPr>
              <a:t>Problem </a:t>
            </a:r>
          </a:p>
          <a:p>
            <a:pPr marL="514350" indent="-514350">
              <a:buFont typeface="+mj-lt"/>
              <a:buAutoNum type="arabicPeriod"/>
            </a:pPr>
            <a:r>
              <a:rPr lang="en-US" sz="2800" dirty="0">
                <a:solidFill>
                  <a:schemeClr val="tx1"/>
                </a:solidFill>
                <a:latin typeface="Avenir Next" panose="020B0503020202020204" pitchFamily="34" charset="0"/>
              </a:rPr>
              <a:t>Idea </a:t>
            </a:r>
          </a:p>
          <a:p>
            <a:pPr marL="514350" indent="-514350">
              <a:buFont typeface="+mj-lt"/>
              <a:buAutoNum type="arabicPeriod"/>
            </a:pPr>
            <a:r>
              <a:rPr lang="en-US" sz="2800" dirty="0">
                <a:solidFill>
                  <a:schemeClr val="tx1"/>
                </a:solidFill>
                <a:latin typeface="Avenir Next" panose="020B0503020202020204" pitchFamily="34" charset="0"/>
              </a:rPr>
              <a:t>Reflection </a:t>
            </a:r>
          </a:p>
        </p:txBody>
      </p:sp>
      <p:pic>
        <p:nvPicPr>
          <p:cNvPr id="4" name="Grafik 3">
            <a:extLst>
              <a:ext uri="{FF2B5EF4-FFF2-40B4-BE49-F238E27FC236}">
                <a16:creationId xmlns:a16="http://schemas.microsoft.com/office/drawing/2014/main" id="{A5696DE7-7C2A-E5B5-3C2E-37B1801BAD16}"/>
              </a:ext>
            </a:extLst>
          </p:cNvPr>
          <p:cNvPicPr>
            <a:picLocks noChangeAspect="1"/>
          </p:cNvPicPr>
          <p:nvPr/>
        </p:nvPicPr>
        <p:blipFill>
          <a:blip r:embed="rId3"/>
          <a:stretch>
            <a:fillRect/>
          </a:stretch>
        </p:blipFill>
        <p:spPr>
          <a:xfrm>
            <a:off x="0" y="5555848"/>
            <a:ext cx="2585014" cy="1302152"/>
          </a:xfrm>
          <a:prstGeom prst="rect">
            <a:avLst/>
          </a:prstGeom>
        </p:spPr>
      </p:pic>
      <p:pic>
        <p:nvPicPr>
          <p:cNvPr id="5" name="Grafik 4">
            <a:extLst>
              <a:ext uri="{FF2B5EF4-FFF2-40B4-BE49-F238E27FC236}">
                <a16:creationId xmlns:a16="http://schemas.microsoft.com/office/drawing/2014/main" id="{9A42148F-610D-517D-F04E-A8EED6A4BB44}"/>
              </a:ext>
            </a:extLst>
          </p:cNvPr>
          <p:cNvPicPr>
            <a:picLocks noChangeAspect="1"/>
          </p:cNvPicPr>
          <p:nvPr/>
        </p:nvPicPr>
        <p:blipFill>
          <a:blip r:embed="rId4"/>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D2D74CF3-940B-D550-920E-A2631058D0C1}"/>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10430868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948BD-D623-2725-A4A5-2BD0347301A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466F88A-62DF-C50D-31A2-3E62758613DA}"/>
              </a:ext>
            </a:extLst>
          </p:cNvPr>
          <p:cNvSpPr>
            <a:spLocks noGrp="1"/>
          </p:cNvSpPr>
          <p:nvPr>
            <p:ph type="title"/>
          </p:nvPr>
        </p:nvSpPr>
        <p:spPr/>
        <p:txBody>
          <a:bodyPr/>
          <a:lstStyle/>
          <a:p>
            <a:pPr algn="ctr"/>
            <a:r>
              <a:rPr lang="en-US" b="1" dirty="0">
                <a:latin typeface="Avenir Next" panose="020B0503020202020204" pitchFamily="34" charset="0"/>
              </a:rPr>
              <a:t>…questions?</a:t>
            </a:r>
          </a:p>
        </p:txBody>
      </p:sp>
      <p:sp>
        <p:nvSpPr>
          <p:cNvPr id="3" name="Textplatzhalter 2">
            <a:extLst>
              <a:ext uri="{FF2B5EF4-FFF2-40B4-BE49-F238E27FC236}">
                <a16:creationId xmlns:a16="http://schemas.microsoft.com/office/drawing/2014/main" id="{C622458F-9889-5D00-D44B-4B3FA6E652C1}"/>
              </a:ext>
            </a:extLst>
          </p:cNvPr>
          <p:cNvSpPr>
            <a:spLocks noGrp="1"/>
          </p:cNvSpPr>
          <p:nvPr>
            <p:ph type="body" idx="1"/>
          </p:nvPr>
        </p:nvSpPr>
        <p:spPr/>
        <p:txBody>
          <a:bodyPr/>
          <a:lstStyle/>
          <a:p>
            <a:r>
              <a:rPr lang="en-US" dirty="0"/>
              <a:t> </a:t>
            </a:r>
          </a:p>
        </p:txBody>
      </p:sp>
      <p:pic>
        <p:nvPicPr>
          <p:cNvPr id="6" name="Grafik 5">
            <a:extLst>
              <a:ext uri="{FF2B5EF4-FFF2-40B4-BE49-F238E27FC236}">
                <a16:creationId xmlns:a16="http://schemas.microsoft.com/office/drawing/2014/main" id="{5F84444A-ED34-77E1-0E9C-6F5A07C61009}"/>
              </a:ext>
            </a:extLst>
          </p:cNvPr>
          <p:cNvPicPr>
            <a:picLocks noChangeAspect="1"/>
          </p:cNvPicPr>
          <p:nvPr/>
        </p:nvPicPr>
        <p:blipFill>
          <a:blip r:embed="rId3"/>
          <a:stretch>
            <a:fillRect/>
          </a:stretch>
        </p:blipFill>
        <p:spPr>
          <a:xfrm>
            <a:off x="0" y="5472545"/>
            <a:ext cx="2750386" cy="1385455"/>
          </a:xfrm>
          <a:prstGeom prst="rect">
            <a:avLst/>
          </a:prstGeom>
        </p:spPr>
      </p:pic>
      <p:pic>
        <p:nvPicPr>
          <p:cNvPr id="4" name="Grafik 3">
            <a:extLst>
              <a:ext uri="{FF2B5EF4-FFF2-40B4-BE49-F238E27FC236}">
                <a16:creationId xmlns:a16="http://schemas.microsoft.com/office/drawing/2014/main" id="{2F6D59F4-883A-72B6-A570-B297FFBE04BC}"/>
              </a:ext>
            </a:extLst>
          </p:cNvPr>
          <p:cNvPicPr>
            <a:picLocks noChangeAspect="1"/>
          </p:cNvPicPr>
          <p:nvPr/>
        </p:nvPicPr>
        <p:blipFill>
          <a:blip r:embed="rId4"/>
          <a:srcRect/>
          <a:stretch/>
        </p:blipFill>
        <p:spPr>
          <a:xfrm>
            <a:off x="8422081" y="6042190"/>
            <a:ext cx="3769919" cy="785399"/>
          </a:xfrm>
          <a:prstGeom prst="rect">
            <a:avLst/>
          </a:prstGeom>
        </p:spPr>
      </p:pic>
      <p:pic>
        <p:nvPicPr>
          <p:cNvPr id="5" name="Grafik 4">
            <a:extLst>
              <a:ext uri="{FF2B5EF4-FFF2-40B4-BE49-F238E27FC236}">
                <a16:creationId xmlns:a16="http://schemas.microsoft.com/office/drawing/2014/main" id="{0BE54885-497A-5298-C5BB-CDF83C62CC97}"/>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28458692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E95518-BAAD-16C6-808F-CF7DC1A07C54}"/>
              </a:ext>
            </a:extLst>
          </p:cNvPr>
          <p:cNvSpPr>
            <a:spLocks noGrp="1"/>
          </p:cNvSpPr>
          <p:nvPr>
            <p:ph type="title"/>
          </p:nvPr>
        </p:nvSpPr>
        <p:spPr/>
        <p:txBody>
          <a:bodyPr/>
          <a:lstStyle/>
          <a:p>
            <a:r>
              <a:rPr lang="en-US" b="1" dirty="0">
                <a:latin typeface="Avenir Next" panose="020B0503020202020204" pitchFamily="34" charset="0"/>
              </a:rPr>
              <a:t>What else is possible for this part of the event?</a:t>
            </a:r>
          </a:p>
        </p:txBody>
      </p:sp>
      <p:sp>
        <p:nvSpPr>
          <p:cNvPr id="3" name="Textplatzhalter 2">
            <a:extLst>
              <a:ext uri="{FF2B5EF4-FFF2-40B4-BE49-F238E27FC236}">
                <a16:creationId xmlns:a16="http://schemas.microsoft.com/office/drawing/2014/main" id="{DE47A569-B73E-2E37-64B0-EED5A8DEF310}"/>
              </a:ext>
            </a:extLst>
          </p:cNvPr>
          <p:cNvSpPr>
            <a:spLocks noGrp="1"/>
          </p:cNvSpPr>
          <p:nvPr>
            <p:ph type="body" idx="1"/>
          </p:nvPr>
        </p:nvSpPr>
        <p:spPr/>
        <p:txBody>
          <a:bodyPr/>
          <a:lstStyle/>
          <a:p>
            <a:endParaRPr lang="en-US" dirty="0"/>
          </a:p>
        </p:txBody>
      </p:sp>
      <p:pic>
        <p:nvPicPr>
          <p:cNvPr id="4" name="Grafik 3">
            <a:extLst>
              <a:ext uri="{FF2B5EF4-FFF2-40B4-BE49-F238E27FC236}">
                <a16:creationId xmlns:a16="http://schemas.microsoft.com/office/drawing/2014/main" id="{9A2C6A43-6F8C-93AC-DE4D-955B0FC13EAA}"/>
              </a:ext>
            </a:extLst>
          </p:cNvPr>
          <p:cNvPicPr>
            <a:picLocks noChangeAspect="1"/>
          </p:cNvPicPr>
          <p:nvPr/>
        </p:nvPicPr>
        <p:blipFill>
          <a:blip r:embed="rId2"/>
          <a:stretch>
            <a:fillRect/>
          </a:stretch>
        </p:blipFill>
        <p:spPr>
          <a:xfrm>
            <a:off x="0" y="5555848"/>
            <a:ext cx="2585014" cy="1302152"/>
          </a:xfrm>
          <a:prstGeom prst="rect">
            <a:avLst/>
          </a:prstGeom>
        </p:spPr>
      </p:pic>
      <p:pic>
        <p:nvPicPr>
          <p:cNvPr id="5" name="Grafik 4">
            <a:extLst>
              <a:ext uri="{FF2B5EF4-FFF2-40B4-BE49-F238E27FC236}">
                <a16:creationId xmlns:a16="http://schemas.microsoft.com/office/drawing/2014/main" id="{BFF969E2-8C27-660E-139F-CBDB163907B3}"/>
              </a:ext>
            </a:extLst>
          </p:cNvPr>
          <p:cNvPicPr>
            <a:picLocks noChangeAspect="1"/>
          </p:cNvPicPr>
          <p:nvPr/>
        </p:nvPicPr>
        <p:blipFill>
          <a:blip r:embed="rId3"/>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E350887E-BC40-A4F4-DA6C-E86938E6A9DE}"/>
              </a:ext>
            </a:extLst>
          </p:cNvPr>
          <p:cNvPicPr>
            <a:picLocks noChangeAspect="1"/>
          </p:cNvPicPr>
          <p:nvPr/>
        </p:nvPicPr>
        <p:blipFill>
          <a:blip r:embed="rId4"/>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16840133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D31A8-058D-4618-8802-FDFB462BB2E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4D25543-7BD0-1385-659E-A095FEABEB5E}"/>
              </a:ext>
            </a:extLst>
          </p:cNvPr>
          <p:cNvSpPr>
            <a:spLocks noGrp="1"/>
          </p:cNvSpPr>
          <p:nvPr>
            <p:ph type="title"/>
          </p:nvPr>
        </p:nvSpPr>
        <p:spPr/>
        <p:txBody>
          <a:bodyPr/>
          <a:lstStyle/>
          <a:p>
            <a:pPr algn="ctr"/>
            <a:r>
              <a:rPr lang="en-US" b="1" dirty="0">
                <a:latin typeface="Avenir Next" panose="020B0503020202020204" pitchFamily="34" charset="0"/>
              </a:rPr>
              <a:t>Questions?</a:t>
            </a:r>
          </a:p>
        </p:txBody>
      </p:sp>
      <p:sp>
        <p:nvSpPr>
          <p:cNvPr id="3" name="Textplatzhalter 2">
            <a:extLst>
              <a:ext uri="{FF2B5EF4-FFF2-40B4-BE49-F238E27FC236}">
                <a16:creationId xmlns:a16="http://schemas.microsoft.com/office/drawing/2014/main" id="{D96E1E6C-49ED-6573-738A-2667A420B290}"/>
              </a:ext>
            </a:extLst>
          </p:cNvPr>
          <p:cNvSpPr>
            <a:spLocks noGrp="1"/>
          </p:cNvSpPr>
          <p:nvPr>
            <p:ph type="body" idx="1"/>
          </p:nvPr>
        </p:nvSpPr>
        <p:spPr/>
        <p:txBody>
          <a:bodyPr/>
          <a:lstStyle/>
          <a:p>
            <a:r>
              <a:rPr lang="en-US" dirty="0"/>
              <a:t> </a:t>
            </a:r>
          </a:p>
        </p:txBody>
      </p:sp>
      <p:pic>
        <p:nvPicPr>
          <p:cNvPr id="6" name="Grafik 5">
            <a:extLst>
              <a:ext uri="{FF2B5EF4-FFF2-40B4-BE49-F238E27FC236}">
                <a16:creationId xmlns:a16="http://schemas.microsoft.com/office/drawing/2014/main" id="{F5C8A555-ADBB-E654-D0EC-B99766A2B72C}"/>
              </a:ext>
            </a:extLst>
          </p:cNvPr>
          <p:cNvPicPr>
            <a:picLocks noChangeAspect="1"/>
          </p:cNvPicPr>
          <p:nvPr/>
        </p:nvPicPr>
        <p:blipFill>
          <a:blip r:embed="rId3"/>
          <a:stretch>
            <a:fillRect/>
          </a:stretch>
        </p:blipFill>
        <p:spPr>
          <a:xfrm>
            <a:off x="0" y="5472545"/>
            <a:ext cx="2750386" cy="1385455"/>
          </a:xfrm>
          <a:prstGeom prst="rect">
            <a:avLst/>
          </a:prstGeom>
        </p:spPr>
      </p:pic>
      <p:pic>
        <p:nvPicPr>
          <p:cNvPr id="4" name="Grafik 3">
            <a:extLst>
              <a:ext uri="{FF2B5EF4-FFF2-40B4-BE49-F238E27FC236}">
                <a16:creationId xmlns:a16="http://schemas.microsoft.com/office/drawing/2014/main" id="{D4E997DE-4EBA-802A-BC3A-E9FAC0E91377}"/>
              </a:ext>
            </a:extLst>
          </p:cNvPr>
          <p:cNvPicPr>
            <a:picLocks noChangeAspect="1"/>
          </p:cNvPicPr>
          <p:nvPr/>
        </p:nvPicPr>
        <p:blipFill>
          <a:blip r:embed="rId4"/>
          <a:srcRect/>
          <a:stretch/>
        </p:blipFill>
        <p:spPr>
          <a:xfrm>
            <a:off x="8422081" y="6042190"/>
            <a:ext cx="3769919" cy="785399"/>
          </a:xfrm>
          <a:prstGeom prst="rect">
            <a:avLst/>
          </a:prstGeom>
        </p:spPr>
      </p:pic>
      <p:pic>
        <p:nvPicPr>
          <p:cNvPr id="5" name="Grafik 4">
            <a:extLst>
              <a:ext uri="{FF2B5EF4-FFF2-40B4-BE49-F238E27FC236}">
                <a16:creationId xmlns:a16="http://schemas.microsoft.com/office/drawing/2014/main" id="{8E678C20-D1A5-4F18-20C7-8C81FB514D19}"/>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1311075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BED43-EC17-ED04-ECCF-0672015D5DB5}"/>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12FBFEAE-E091-8C4A-05EE-18657813CBEF}"/>
              </a:ext>
            </a:extLst>
          </p:cNvPr>
          <p:cNvSpPr>
            <a:spLocks noGrp="1"/>
          </p:cNvSpPr>
          <p:nvPr>
            <p:ph type="title"/>
          </p:nvPr>
        </p:nvSpPr>
        <p:spPr/>
        <p:txBody>
          <a:bodyPr>
            <a:normAutofit/>
          </a:bodyPr>
          <a:lstStyle/>
          <a:p>
            <a:r>
              <a:rPr lang="en-US" b="1" dirty="0">
                <a:latin typeface="Avenir Next" panose="020B0503020202020204" pitchFamily="34" charset="0"/>
              </a:rPr>
              <a:t>What we are going to do</a:t>
            </a:r>
            <a:br>
              <a:rPr lang="en-US" b="1" dirty="0">
                <a:latin typeface="Avenir Next" panose="020B0503020202020204" pitchFamily="34" charset="0"/>
              </a:rPr>
            </a:br>
            <a:r>
              <a:rPr lang="en-US" b="1" dirty="0">
                <a:latin typeface="Avenir Next" panose="020B0503020202020204" pitchFamily="34" charset="0"/>
              </a:rPr>
              <a:t> – Type A</a:t>
            </a:r>
            <a:endParaRPr lang="en-US" dirty="0">
              <a:latin typeface="Avenir Next" panose="020B0503020202020204" pitchFamily="34" charset="0"/>
            </a:endParaRPr>
          </a:p>
        </p:txBody>
      </p:sp>
      <p:pic>
        <p:nvPicPr>
          <p:cNvPr id="3" name="Grafik 2">
            <a:extLst>
              <a:ext uri="{FF2B5EF4-FFF2-40B4-BE49-F238E27FC236}">
                <a16:creationId xmlns:a16="http://schemas.microsoft.com/office/drawing/2014/main" id="{27CFFFF1-03BD-3162-50CE-4E30A1758F52}"/>
              </a:ext>
            </a:extLst>
          </p:cNvPr>
          <p:cNvPicPr>
            <a:picLocks noChangeAspect="1"/>
          </p:cNvPicPr>
          <p:nvPr/>
        </p:nvPicPr>
        <p:blipFill>
          <a:blip r:embed="rId3"/>
          <a:stretch>
            <a:fillRect/>
          </a:stretch>
        </p:blipFill>
        <p:spPr>
          <a:xfrm>
            <a:off x="0" y="5555848"/>
            <a:ext cx="2585014" cy="1302152"/>
          </a:xfrm>
          <a:prstGeom prst="rect">
            <a:avLst/>
          </a:prstGeom>
        </p:spPr>
      </p:pic>
      <p:sp>
        <p:nvSpPr>
          <p:cNvPr id="6" name="Inhaltsplatzhalter 5">
            <a:extLst>
              <a:ext uri="{FF2B5EF4-FFF2-40B4-BE49-F238E27FC236}">
                <a16:creationId xmlns:a16="http://schemas.microsoft.com/office/drawing/2014/main" id="{C56DB5BC-8908-1CA7-0338-CD14DED23E26}"/>
              </a:ext>
            </a:extLst>
          </p:cNvPr>
          <p:cNvSpPr>
            <a:spLocks noGrp="1"/>
          </p:cNvSpPr>
          <p:nvPr>
            <p:ph idx="1"/>
          </p:nvPr>
        </p:nvSpPr>
        <p:spPr>
          <a:xfrm>
            <a:off x="838200" y="1588562"/>
            <a:ext cx="10515600" cy="4351338"/>
          </a:xfrm>
        </p:spPr>
        <p:txBody>
          <a:bodyPr>
            <a:normAutofit fontScale="92500"/>
          </a:bodyPr>
          <a:lstStyle/>
          <a:p>
            <a:pPr marL="0" indent="0" algn="just">
              <a:buNone/>
            </a:pPr>
            <a:r>
              <a:rPr lang="en-US" sz="2400" b="1" dirty="0">
                <a:latin typeface="Avenir Next" panose="020B0503020202020204" pitchFamily="34" charset="0"/>
              </a:rPr>
              <a:t>Goals: </a:t>
            </a:r>
          </a:p>
          <a:p>
            <a:pPr algn="just"/>
            <a:r>
              <a:rPr lang="en-US" sz="2400" dirty="0">
                <a:solidFill>
                  <a:schemeClr val="accent2"/>
                </a:solidFill>
                <a:latin typeface="Avenir Next" panose="020B0503020202020204" pitchFamily="34" charset="0"/>
              </a:rPr>
              <a:t>deal with the socioeconomic challenges of their home region;</a:t>
            </a:r>
          </a:p>
          <a:p>
            <a:pPr algn="just"/>
            <a:r>
              <a:rPr lang="en-US" sz="2400" dirty="0">
                <a:solidFill>
                  <a:schemeClr val="accent2"/>
                </a:solidFill>
                <a:latin typeface="Avenir Next" panose="020B0503020202020204" pitchFamily="34" charset="0"/>
              </a:rPr>
              <a:t>learn about regional development activities in their home region - some of them being funded or co-funded by the EU through its Cohesion Fund instruments;</a:t>
            </a:r>
          </a:p>
          <a:p>
            <a:pPr algn="just"/>
            <a:r>
              <a:rPr lang="en-US" sz="2400" dirty="0">
                <a:solidFill>
                  <a:srgbClr val="C48170"/>
                </a:solidFill>
                <a:latin typeface="Avenir Next" panose="020B0503020202020204" pitchFamily="34" charset="0"/>
              </a:rPr>
              <a:t>develop their own plans how to overcome and remedy the particular regional challenges – possibly by </a:t>
            </a:r>
            <a:r>
              <a:rPr lang="en-US" sz="2400" dirty="0" err="1">
                <a:solidFill>
                  <a:srgbClr val="C48170"/>
                </a:solidFill>
                <a:latin typeface="Avenir Next" panose="020B0503020202020204" pitchFamily="34" charset="0"/>
              </a:rPr>
              <a:t>utilising</a:t>
            </a:r>
            <a:r>
              <a:rPr lang="en-US" sz="2400" dirty="0">
                <a:solidFill>
                  <a:srgbClr val="C48170"/>
                </a:solidFill>
                <a:latin typeface="Avenir Next" panose="020B0503020202020204" pitchFamily="34" charset="0"/>
              </a:rPr>
              <a:t> the public support that is provided by Cohesion Fund instruments;</a:t>
            </a:r>
          </a:p>
          <a:p>
            <a:pPr algn="just"/>
            <a:r>
              <a:rPr lang="en-US" sz="2400" dirty="0">
                <a:solidFill>
                  <a:srgbClr val="C48170"/>
                </a:solidFill>
                <a:latin typeface="Avenir Next" panose="020B0503020202020204" pitchFamily="34" charset="0"/>
              </a:rPr>
              <a:t>prepare a Regional Development Resolution – a formal request for a specific regional development issue </a:t>
            </a:r>
            <a:r>
              <a:rPr lang="en-US" sz="2400" dirty="0">
                <a:solidFill>
                  <a:srgbClr val="A5A5A5"/>
                </a:solidFill>
                <a:latin typeface="Avenir Next" panose="020B0503020202020204" pitchFamily="34" charset="0"/>
              </a:rPr>
              <a:t>that is presented to the policymakers who are invited to the events and sent to all political representatives in the local or regional legislatures. It will also be communicated to the local media.</a:t>
            </a:r>
          </a:p>
          <a:p>
            <a:pPr algn="just"/>
            <a:endParaRPr lang="en-US" sz="2400" dirty="0">
              <a:latin typeface="Avenir Next" panose="020B0503020202020204" pitchFamily="34" charset="0"/>
            </a:endParaRPr>
          </a:p>
        </p:txBody>
      </p:sp>
      <p:pic>
        <p:nvPicPr>
          <p:cNvPr id="4" name="Grafik 3">
            <a:extLst>
              <a:ext uri="{FF2B5EF4-FFF2-40B4-BE49-F238E27FC236}">
                <a16:creationId xmlns:a16="http://schemas.microsoft.com/office/drawing/2014/main" id="{700C0932-F292-178D-C940-5625BAFF29BF}"/>
              </a:ext>
            </a:extLst>
          </p:cNvPr>
          <p:cNvPicPr>
            <a:picLocks noChangeAspect="1"/>
          </p:cNvPicPr>
          <p:nvPr/>
        </p:nvPicPr>
        <p:blipFill>
          <a:blip r:embed="rId4"/>
          <a:srcRect/>
          <a:stretch/>
        </p:blipFill>
        <p:spPr>
          <a:xfrm>
            <a:off x="8422081" y="6042190"/>
            <a:ext cx="3769919" cy="785399"/>
          </a:xfrm>
          <a:prstGeom prst="rect">
            <a:avLst/>
          </a:prstGeom>
        </p:spPr>
      </p:pic>
      <p:pic>
        <p:nvPicPr>
          <p:cNvPr id="2" name="Grafik 1">
            <a:extLst>
              <a:ext uri="{FF2B5EF4-FFF2-40B4-BE49-F238E27FC236}">
                <a16:creationId xmlns:a16="http://schemas.microsoft.com/office/drawing/2014/main" id="{3D0ED58D-DEE3-3081-0F64-34F74BB62392}"/>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579310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EB919-8BB9-3CBE-0B99-5827D430BB6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44D0C07-6F07-4237-A875-C3EE99115F65}"/>
              </a:ext>
            </a:extLst>
          </p:cNvPr>
          <p:cNvSpPr>
            <a:spLocks noGrp="1"/>
          </p:cNvSpPr>
          <p:nvPr>
            <p:ph type="title"/>
          </p:nvPr>
        </p:nvSpPr>
        <p:spPr/>
        <p:txBody>
          <a:bodyPr/>
          <a:lstStyle/>
          <a:p>
            <a:r>
              <a:rPr lang="en-US" b="1" dirty="0">
                <a:latin typeface="Avenir Next" panose="020B0503020202020204" pitchFamily="34" charset="0"/>
              </a:rPr>
              <a:t>Our concept for project days</a:t>
            </a:r>
          </a:p>
        </p:txBody>
      </p:sp>
      <p:graphicFrame>
        <p:nvGraphicFramePr>
          <p:cNvPr id="4" name="Inhaltsplatzhalter 3">
            <a:extLst>
              <a:ext uri="{FF2B5EF4-FFF2-40B4-BE49-F238E27FC236}">
                <a16:creationId xmlns:a16="http://schemas.microsoft.com/office/drawing/2014/main" id="{9BF895FF-44FF-BF79-AB3F-79DE1976174E}"/>
              </a:ext>
            </a:extLst>
          </p:cNvPr>
          <p:cNvGraphicFramePr>
            <a:graphicFrameLocks noGrp="1"/>
          </p:cNvGraphicFramePr>
          <p:nvPr>
            <p:ph idx="1"/>
            <p:extLst>
              <p:ext uri="{D42A27DB-BD31-4B8C-83A1-F6EECF244321}">
                <p14:modId xmlns:p14="http://schemas.microsoft.com/office/powerpoint/2010/main" val="324207266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Grafik 6">
            <a:extLst>
              <a:ext uri="{FF2B5EF4-FFF2-40B4-BE49-F238E27FC236}">
                <a16:creationId xmlns:a16="http://schemas.microsoft.com/office/drawing/2014/main" id="{AE939AB9-F5EF-6425-E88B-7B93E12A9A45}"/>
              </a:ext>
            </a:extLst>
          </p:cNvPr>
          <p:cNvPicPr>
            <a:picLocks noChangeAspect="1"/>
          </p:cNvPicPr>
          <p:nvPr/>
        </p:nvPicPr>
        <p:blipFill>
          <a:blip r:embed="rId7"/>
          <a:stretch>
            <a:fillRect/>
          </a:stretch>
        </p:blipFill>
        <p:spPr>
          <a:xfrm>
            <a:off x="0" y="5555848"/>
            <a:ext cx="2585014" cy="1302152"/>
          </a:xfrm>
          <a:prstGeom prst="rect">
            <a:avLst/>
          </a:prstGeom>
        </p:spPr>
      </p:pic>
      <p:pic>
        <p:nvPicPr>
          <p:cNvPr id="3" name="Grafik 2">
            <a:extLst>
              <a:ext uri="{FF2B5EF4-FFF2-40B4-BE49-F238E27FC236}">
                <a16:creationId xmlns:a16="http://schemas.microsoft.com/office/drawing/2014/main" id="{1E9233B1-1EF3-64B3-8C14-60F1E80B9253}"/>
              </a:ext>
            </a:extLst>
          </p:cNvPr>
          <p:cNvPicPr>
            <a:picLocks noChangeAspect="1"/>
          </p:cNvPicPr>
          <p:nvPr/>
        </p:nvPicPr>
        <p:blipFill>
          <a:blip r:embed="rId8"/>
          <a:srcRect/>
          <a:stretch/>
        </p:blipFill>
        <p:spPr>
          <a:xfrm>
            <a:off x="8422081" y="6042190"/>
            <a:ext cx="3769919" cy="785399"/>
          </a:xfrm>
          <a:prstGeom prst="rect">
            <a:avLst/>
          </a:prstGeom>
        </p:spPr>
      </p:pic>
      <p:pic>
        <p:nvPicPr>
          <p:cNvPr id="5" name="Grafik 4">
            <a:extLst>
              <a:ext uri="{FF2B5EF4-FFF2-40B4-BE49-F238E27FC236}">
                <a16:creationId xmlns:a16="http://schemas.microsoft.com/office/drawing/2014/main" id="{2D8F8AAC-AC08-F43C-04E5-D25F89EB093F}"/>
              </a:ext>
            </a:extLst>
          </p:cNvPr>
          <p:cNvPicPr>
            <a:picLocks noChangeAspect="1"/>
          </p:cNvPicPr>
          <p:nvPr/>
        </p:nvPicPr>
        <p:blipFill>
          <a:blip r:embed="rId9"/>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1165822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b="1" dirty="0">
                <a:latin typeface="Avenir Next" panose="020B0503020202020204" pitchFamily="34" charset="0"/>
              </a:rPr>
              <a:t>Schedule of Type A event </a:t>
            </a:r>
            <a:br>
              <a:rPr lang="en-US" b="1" dirty="0">
                <a:latin typeface="Avenir Next" panose="020B0503020202020204" pitchFamily="34" charset="0"/>
              </a:rPr>
            </a:br>
            <a:r>
              <a:rPr lang="en-US" b="1" dirty="0">
                <a:latin typeface="Avenir Next" panose="020B0503020202020204" pitchFamily="34" charset="0"/>
              </a:rPr>
              <a:t>(Example)</a:t>
            </a:r>
          </a:p>
        </p:txBody>
      </p:sp>
      <p:sp>
        <p:nvSpPr>
          <p:cNvPr id="3" name="Inhaltsplatzhalter 2"/>
          <p:cNvSpPr>
            <a:spLocks noGrp="1"/>
          </p:cNvSpPr>
          <p:nvPr>
            <p:ph idx="1"/>
          </p:nvPr>
        </p:nvSpPr>
        <p:spPr>
          <a:xfrm>
            <a:off x="838200" y="1881962"/>
            <a:ext cx="10515599" cy="3581400"/>
          </a:xfrm>
        </p:spPr>
        <p:txBody>
          <a:bodyPr>
            <a:normAutofit fontScale="77500" lnSpcReduction="20000"/>
          </a:bodyPr>
          <a:lstStyle/>
          <a:p>
            <a:pPr>
              <a:lnSpc>
                <a:spcPct val="150000"/>
              </a:lnSpc>
            </a:pPr>
            <a:r>
              <a:rPr lang="en-US" sz="2800" dirty="0">
                <a:latin typeface="Avenir Next" panose="020B0503020202020204" pitchFamily="34" charset="0"/>
              </a:rPr>
              <a:t>08:00 – 08:15	Introduction</a:t>
            </a:r>
          </a:p>
          <a:p>
            <a:pPr>
              <a:lnSpc>
                <a:spcPct val="150000"/>
              </a:lnSpc>
            </a:pPr>
            <a:r>
              <a:rPr lang="en-US" sz="2800" dirty="0">
                <a:latin typeface="Avenir Next" panose="020B0503020202020204" pitchFamily="34" charset="0"/>
              </a:rPr>
              <a:t>08:15 – 08:40	What is the EU? </a:t>
            </a:r>
            <a:r>
              <a:rPr lang="en-US" dirty="0">
                <a:latin typeface="Avenir Next" panose="020B0503020202020204" pitchFamily="34" charset="0"/>
              </a:rPr>
              <a:t> - </a:t>
            </a:r>
            <a:r>
              <a:rPr lang="en-US" sz="2800" dirty="0">
                <a:latin typeface="Avenir Next" panose="020B0503020202020204" pitchFamily="34" charset="0"/>
              </a:rPr>
              <a:t>The EU Cohesion policy </a:t>
            </a:r>
          </a:p>
          <a:p>
            <a:pPr>
              <a:lnSpc>
                <a:spcPct val="150000"/>
              </a:lnSpc>
            </a:pPr>
            <a:r>
              <a:rPr lang="en-US" sz="2800" dirty="0">
                <a:latin typeface="Avenir Next" panose="020B0503020202020204" pitchFamily="34" charset="0"/>
              </a:rPr>
              <a:t>08:40 – 09:40 	Jigsaw puzzle – </a:t>
            </a:r>
            <a:r>
              <a:rPr lang="en-US" dirty="0">
                <a:latin typeface="Avenir Next" panose="020B0503020202020204" pitchFamily="34" charset="0"/>
              </a:rPr>
              <a:t>How does the EU work at a regional level?</a:t>
            </a:r>
            <a:r>
              <a:rPr lang="en-US" sz="2800" dirty="0">
                <a:latin typeface="Avenir Next" panose="020B0503020202020204" pitchFamily="34" charset="0"/>
              </a:rPr>
              <a:t> </a:t>
            </a:r>
          </a:p>
          <a:p>
            <a:pPr>
              <a:lnSpc>
                <a:spcPct val="150000"/>
              </a:lnSpc>
            </a:pPr>
            <a:r>
              <a:rPr lang="en-US" sz="2800" dirty="0">
                <a:latin typeface="Avenir Next" panose="020B0503020202020204" pitchFamily="34" charset="0"/>
              </a:rPr>
              <a:t>10:00 – 12:00	</a:t>
            </a:r>
            <a:r>
              <a:rPr lang="en-US" dirty="0">
                <a:latin typeface="Avenir Next" panose="020B0503020202020204" pitchFamily="34" charset="0"/>
              </a:rPr>
              <a:t>Design Thinking </a:t>
            </a:r>
            <a:r>
              <a:rPr lang="en-US" sz="2800" dirty="0">
                <a:latin typeface="Avenir Next" panose="020B0503020202020204" pitchFamily="34" charset="0"/>
              </a:rPr>
              <a:t>workshop for REGION</a:t>
            </a:r>
            <a:endParaRPr lang="en-US" sz="2800" dirty="0">
              <a:solidFill>
                <a:srgbClr val="FF0000"/>
              </a:solidFill>
              <a:highlight>
                <a:srgbClr val="FFFF00"/>
              </a:highlight>
              <a:latin typeface="Avenir Next" panose="020B0503020202020204" pitchFamily="34" charset="0"/>
            </a:endParaRPr>
          </a:p>
          <a:p>
            <a:pPr>
              <a:lnSpc>
                <a:spcPct val="150000"/>
              </a:lnSpc>
            </a:pPr>
            <a:r>
              <a:rPr lang="en-US" dirty="0">
                <a:latin typeface="Avenir Next" panose="020B0503020202020204" pitchFamily="34" charset="0"/>
              </a:rPr>
              <a:t>12:00</a:t>
            </a:r>
            <a:r>
              <a:rPr lang="en-US" sz="2800" dirty="0">
                <a:latin typeface="Avenir Next" panose="020B0503020202020204" pitchFamily="34" charset="0"/>
              </a:rPr>
              <a:t> – 12:45 	Presentation of ideas and dialogue with decision-makers</a:t>
            </a:r>
            <a:endParaRPr lang="en-US" dirty="0">
              <a:solidFill>
                <a:srgbClr val="FF0000"/>
              </a:solidFill>
              <a:highlight>
                <a:srgbClr val="FFFF00"/>
              </a:highlight>
              <a:latin typeface="Avenir Next" panose="020B0503020202020204" pitchFamily="34" charset="0"/>
            </a:endParaRPr>
          </a:p>
          <a:p>
            <a:pPr>
              <a:lnSpc>
                <a:spcPct val="150000"/>
              </a:lnSpc>
            </a:pPr>
            <a:r>
              <a:rPr lang="en-US" sz="2800" dirty="0">
                <a:latin typeface="Avenir Next" panose="020B0503020202020204" pitchFamily="34" charset="0"/>
              </a:rPr>
              <a:t>12:45 – 12:55	Evaluation and </a:t>
            </a:r>
            <a:r>
              <a:rPr lang="en-US" dirty="0">
                <a:latin typeface="Avenir Next" panose="020B0503020202020204" pitchFamily="34" charset="0"/>
              </a:rPr>
              <a:t>r</a:t>
            </a:r>
            <a:r>
              <a:rPr lang="en-US" sz="2800" dirty="0">
                <a:latin typeface="Avenir Next" panose="020B0503020202020204" pitchFamily="34" charset="0"/>
              </a:rPr>
              <a:t>eflection</a:t>
            </a:r>
          </a:p>
          <a:p>
            <a:pPr marL="0" indent="0">
              <a:buNone/>
            </a:pPr>
            <a:endParaRPr lang="en-US" sz="2800" dirty="0"/>
          </a:p>
          <a:p>
            <a:endParaRPr lang="en-US" sz="2800" dirty="0"/>
          </a:p>
          <a:p>
            <a:endParaRPr lang="en-US" sz="2800" dirty="0"/>
          </a:p>
          <a:p>
            <a:endParaRPr lang="en-US" sz="2800" dirty="0"/>
          </a:p>
          <a:p>
            <a:endParaRPr lang="en-US" sz="2800" dirty="0"/>
          </a:p>
          <a:p>
            <a:pPr marL="0" indent="0">
              <a:buNone/>
            </a:pPr>
            <a:endParaRPr lang="en-US" sz="2800" dirty="0"/>
          </a:p>
          <a:p>
            <a:endParaRPr lang="en-US" dirty="0"/>
          </a:p>
        </p:txBody>
      </p:sp>
      <p:pic>
        <p:nvPicPr>
          <p:cNvPr id="4" name="Grafik 3">
            <a:extLst>
              <a:ext uri="{FF2B5EF4-FFF2-40B4-BE49-F238E27FC236}">
                <a16:creationId xmlns:a16="http://schemas.microsoft.com/office/drawing/2014/main" id="{DC506849-CD69-D961-9C5C-DA17356FB85C}"/>
              </a:ext>
            </a:extLst>
          </p:cNvPr>
          <p:cNvPicPr>
            <a:picLocks noChangeAspect="1"/>
          </p:cNvPicPr>
          <p:nvPr/>
        </p:nvPicPr>
        <p:blipFill>
          <a:blip r:embed="rId3"/>
          <a:stretch>
            <a:fillRect/>
          </a:stretch>
        </p:blipFill>
        <p:spPr>
          <a:xfrm>
            <a:off x="0" y="5555848"/>
            <a:ext cx="2585014" cy="1302152"/>
          </a:xfrm>
          <a:prstGeom prst="rect">
            <a:avLst/>
          </a:prstGeom>
        </p:spPr>
      </p:pic>
      <p:pic>
        <p:nvPicPr>
          <p:cNvPr id="5" name="Grafik 4">
            <a:extLst>
              <a:ext uri="{FF2B5EF4-FFF2-40B4-BE49-F238E27FC236}">
                <a16:creationId xmlns:a16="http://schemas.microsoft.com/office/drawing/2014/main" id="{63879D4F-3085-3996-1931-5DE32A24AB28}"/>
              </a:ext>
            </a:extLst>
          </p:cNvPr>
          <p:cNvPicPr>
            <a:picLocks noChangeAspect="1"/>
          </p:cNvPicPr>
          <p:nvPr/>
        </p:nvPicPr>
        <p:blipFill>
          <a:blip r:embed="rId4"/>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F18E0B54-72C0-BD12-A852-7C133FAC52EE}"/>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15164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D75C9-C0C0-6B33-552F-158991659EE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A80665F-0F3A-E629-529A-4C687EE2DB06}"/>
              </a:ext>
            </a:extLst>
          </p:cNvPr>
          <p:cNvSpPr>
            <a:spLocks noGrp="1"/>
          </p:cNvSpPr>
          <p:nvPr>
            <p:ph type="title"/>
          </p:nvPr>
        </p:nvSpPr>
        <p:spPr/>
        <p:txBody>
          <a:bodyPr/>
          <a:lstStyle/>
          <a:p>
            <a:r>
              <a:rPr lang="en-US" b="1" dirty="0">
                <a:latin typeface="Avenir Next" panose="020B0503020202020204" pitchFamily="34" charset="0"/>
              </a:rPr>
              <a:t>Our concept for project days</a:t>
            </a:r>
          </a:p>
        </p:txBody>
      </p:sp>
      <p:graphicFrame>
        <p:nvGraphicFramePr>
          <p:cNvPr id="4" name="Inhaltsplatzhalter 3">
            <a:extLst>
              <a:ext uri="{FF2B5EF4-FFF2-40B4-BE49-F238E27FC236}">
                <a16:creationId xmlns:a16="http://schemas.microsoft.com/office/drawing/2014/main" id="{489F1F95-C321-32DA-0B55-3083CC8366C7}"/>
              </a:ext>
            </a:extLst>
          </p:cNvPr>
          <p:cNvGraphicFramePr>
            <a:graphicFrameLocks noGrp="1"/>
          </p:cNvGraphicFramePr>
          <p:nvPr>
            <p:ph idx="1"/>
            <p:extLst>
              <p:ext uri="{D42A27DB-BD31-4B8C-83A1-F6EECF244321}">
                <p14:modId xmlns:p14="http://schemas.microsoft.com/office/powerpoint/2010/main" val="391021561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Grafik 6">
            <a:extLst>
              <a:ext uri="{FF2B5EF4-FFF2-40B4-BE49-F238E27FC236}">
                <a16:creationId xmlns:a16="http://schemas.microsoft.com/office/drawing/2014/main" id="{D6BB7DC4-86D8-95BF-9854-63EF3FC5D487}"/>
              </a:ext>
            </a:extLst>
          </p:cNvPr>
          <p:cNvPicPr>
            <a:picLocks noChangeAspect="1"/>
          </p:cNvPicPr>
          <p:nvPr/>
        </p:nvPicPr>
        <p:blipFill>
          <a:blip r:embed="rId7"/>
          <a:stretch>
            <a:fillRect/>
          </a:stretch>
        </p:blipFill>
        <p:spPr>
          <a:xfrm>
            <a:off x="0" y="5555848"/>
            <a:ext cx="2585014" cy="1302152"/>
          </a:xfrm>
          <a:prstGeom prst="rect">
            <a:avLst/>
          </a:prstGeom>
        </p:spPr>
      </p:pic>
      <p:pic>
        <p:nvPicPr>
          <p:cNvPr id="3" name="Grafik 2">
            <a:extLst>
              <a:ext uri="{FF2B5EF4-FFF2-40B4-BE49-F238E27FC236}">
                <a16:creationId xmlns:a16="http://schemas.microsoft.com/office/drawing/2014/main" id="{9AC683FD-B0FC-9D01-9046-D84F587DEEE6}"/>
              </a:ext>
            </a:extLst>
          </p:cNvPr>
          <p:cNvPicPr>
            <a:picLocks noChangeAspect="1"/>
          </p:cNvPicPr>
          <p:nvPr/>
        </p:nvPicPr>
        <p:blipFill>
          <a:blip r:embed="rId8"/>
          <a:srcRect/>
          <a:stretch/>
        </p:blipFill>
        <p:spPr>
          <a:xfrm>
            <a:off x="8422081" y="6042190"/>
            <a:ext cx="3769919" cy="785399"/>
          </a:xfrm>
          <a:prstGeom prst="rect">
            <a:avLst/>
          </a:prstGeom>
        </p:spPr>
      </p:pic>
      <p:cxnSp>
        <p:nvCxnSpPr>
          <p:cNvPr id="6" name="Gerade Verbindung mit Pfeil 5">
            <a:extLst>
              <a:ext uri="{FF2B5EF4-FFF2-40B4-BE49-F238E27FC236}">
                <a16:creationId xmlns:a16="http://schemas.microsoft.com/office/drawing/2014/main" id="{B0AE2D6D-0014-CB58-3873-D5B565ADEEAE}"/>
              </a:ext>
            </a:extLst>
          </p:cNvPr>
          <p:cNvCxnSpPr/>
          <p:nvPr/>
        </p:nvCxnSpPr>
        <p:spPr>
          <a:xfrm>
            <a:off x="5099467" y="1690688"/>
            <a:ext cx="396000" cy="96107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5" name="Grafik 4">
            <a:extLst>
              <a:ext uri="{FF2B5EF4-FFF2-40B4-BE49-F238E27FC236}">
                <a16:creationId xmlns:a16="http://schemas.microsoft.com/office/drawing/2014/main" id="{F9105F5A-59D0-8CFE-8177-419597E6214C}"/>
              </a:ext>
            </a:extLst>
          </p:cNvPr>
          <p:cNvPicPr>
            <a:picLocks noChangeAspect="1"/>
          </p:cNvPicPr>
          <p:nvPr/>
        </p:nvPicPr>
        <p:blipFill>
          <a:blip r:embed="rId9"/>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2552123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F259B5-B0BA-C934-F7C3-D46FD0DDA042}"/>
              </a:ext>
            </a:extLst>
          </p:cNvPr>
          <p:cNvSpPr>
            <a:spLocks noGrp="1"/>
          </p:cNvSpPr>
          <p:nvPr>
            <p:ph type="title"/>
          </p:nvPr>
        </p:nvSpPr>
        <p:spPr>
          <a:xfrm>
            <a:off x="661219" y="1015751"/>
            <a:ext cx="10515600" cy="1325563"/>
          </a:xfrm>
        </p:spPr>
        <p:txBody>
          <a:bodyPr>
            <a:normAutofit fontScale="90000"/>
          </a:bodyPr>
          <a:lstStyle/>
          <a:p>
            <a:r>
              <a:rPr lang="en-US" b="1" dirty="0">
                <a:latin typeface="Avenir Next" panose="020B0503020202020204" pitchFamily="34" charset="0"/>
              </a:rPr>
              <a:t>Contribution of input and transfer</a:t>
            </a:r>
            <a:br>
              <a:rPr lang="en-US" b="1" dirty="0">
                <a:latin typeface="Avenir Next" panose="020B0503020202020204" pitchFamily="34" charset="0"/>
              </a:rPr>
            </a:br>
            <a:r>
              <a:rPr lang="en-US" b="1" dirty="0">
                <a:latin typeface="Avenir Next" panose="020B0503020202020204" pitchFamily="34" charset="0"/>
              </a:rPr>
              <a:t>phase to learning objectives Type A events </a:t>
            </a:r>
          </a:p>
        </p:txBody>
      </p:sp>
      <p:sp>
        <p:nvSpPr>
          <p:cNvPr id="3" name="Inhaltsplatzhalter 2">
            <a:extLst>
              <a:ext uri="{FF2B5EF4-FFF2-40B4-BE49-F238E27FC236}">
                <a16:creationId xmlns:a16="http://schemas.microsoft.com/office/drawing/2014/main" id="{B4115E78-A07D-FB17-CA97-22FDF7EEBA96}"/>
              </a:ext>
            </a:extLst>
          </p:cNvPr>
          <p:cNvSpPr>
            <a:spLocks noGrp="1"/>
          </p:cNvSpPr>
          <p:nvPr>
            <p:ph idx="1"/>
          </p:nvPr>
        </p:nvSpPr>
        <p:spPr>
          <a:xfrm>
            <a:off x="661219" y="2476251"/>
            <a:ext cx="10515600" cy="4351338"/>
          </a:xfrm>
        </p:spPr>
        <p:txBody>
          <a:bodyPr/>
          <a:lstStyle/>
          <a:p>
            <a:pPr algn="just"/>
            <a:r>
              <a:rPr lang="en-US" dirty="0">
                <a:solidFill>
                  <a:schemeClr val="accent2"/>
                </a:solidFill>
                <a:latin typeface="Avenir Next" panose="020B0503020202020204" pitchFamily="34" charset="0"/>
              </a:rPr>
              <a:t>deal with the socioeconomic challenges of their home region;</a:t>
            </a:r>
          </a:p>
          <a:p>
            <a:pPr algn="just"/>
            <a:r>
              <a:rPr lang="en-US" dirty="0">
                <a:solidFill>
                  <a:srgbClr val="C48170"/>
                </a:solidFill>
                <a:latin typeface="Avenir Next" panose="020B0503020202020204" pitchFamily="34" charset="0"/>
              </a:rPr>
              <a:t>develop their own plans how to overcome and remedy the particular regional challenges – possibly by </a:t>
            </a:r>
            <a:r>
              <a:rPr lang="en-US" dirty="0" err="1">
                <a:solidFill>
                  <a:srgbClr val="C48170"/>
                </a:solidFill>
                <a:latin typeface="Avenir Next" panose="020B0503020202020204" pitchFamily="34" charset="0"/>
              </a:rPr>
              <a:t>utilising</a:t>
            </a:r>
            <a:r>
              <a:rPr lang="en-US" dirty="0">
                <a:solidFill>
                  <a:srgbClr val="C48170"/>
                </a:solidFill>
                <a:latin typeface="Avenir Next" panose="020B0503020202020204" pitchFamily="34" charset="0"/>
              </a:rPr>
              <a:t> the public support that is provided by Cohesion Fund instruments;</a:t>
            </a:r>
          </a:p>
          <a:p>
            <a:pPr algn="just"/>
            <a:r>
              <a:rPr lang="en-US" dirty="0">
                <a:solidFill>
                  <a:srgbClr val="C48170"/>
                </a:solidFill>
                <a:latin typeface="Avenir Next" panose="020B0503020202020204" pitchFamily="34" charset="0"/>
              </a:rPr>
              <a:t>prepare a Regional Development Resolution – a formal request for a specific regional development issue</a:t>
            </a:r>
            <a:endParaRPr lang="en-US" dirty="0"/>
          </a:p>
        </p:txBody>
      </p:sp>
      <p:pic>
        <p:nvPicPr>
          <p:cNvPr id="4" name="Grafik 3">
            <a:extLst>
              <a:ext uri="{FF2B5EF4-FFF2-40B4-BE49-F238E27FC236}">
                <a16:creationId xmlns:a16="http://schemas.microsoft.com/office/drawing/2014/main" id="{0BCB5C71-3566-973B-B780-5BB8AEAE1DFE}"/>
              </a:ext>
            </a:extLst>
          </p:cNvPr>
          <p:cNvPicPr>
            <a:picLocks noChangeAspect="1"/>
          </p:cNvPicPr>
          <p:nvPr/>
        </p:nvPicPr>
        <p:blipFill>
          <a:blip r:embed="rId2"/>
          <a:stretch>
            <a:fillRect/>
          </a:stretch>
        </p:blipFill>
        <p:spPr>
          <a:xfrm>
            <a:off x="0" y="5555848"/>
            <a:ext cx="2585014" cy="1302152"/>
          </a:xfrm>
          <a:prstGeom prst="rect">
            <a:avLst/>
          </a:prstGeom>
        </p:spPr>
      </p:pic>
      <p:pic>
        <p:nvPicPr>
          <p:cNvPr id="5" name="Grafik 4">
            <a:extLst>
              <a:ext uri="{FF2B5EF4-FFF2-40B4-BE49-F238E27FC236}">
                <a16:creationId xmlns:a16="http://schemas.microsoft.com/office/drawing/2014/main" id="{9533F0CA-FF6F-0DD0-21CA-838AA2409EE9}"/>
              </a:ext>
            </a:extLst>
          </p:cNvPr>
          <p:cNvPicPr>
            <a:picLocks noChangeAspect="1"/>
          </p:cNvPicPr>
          <p:nvPr/>
        </p:nvPicPr>
        <p:blipFill>
          <a:blip r:embed="rId3"/>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6325D8E6-A8D2-1F4B-9E3C-749F4712733C}"/>
              </a:ext>
            </a:extLst>
          </p:cNvPr>
          <p:cNvPicPr>
            <a:picLocks noChangeAspect="1"/>
          </p:cNvPicPr>
          <p:nvPr/>
        </p:nvPicPr>
        <p:blipFill>
          <a:blip r:embed="rId4"/>
          <a:stretch>
            <a:fillRect/>
          </a:stretch>
        </p:blipFill>
        <p:spPr>
          <a:xfrm>
            <a:off x="9520085" y="-134720"/>
            <a:ext cx="2834147" cy="1309719"/>
          </a:xfrm>
          <a:prstGeom prst="rect">
            <a:avLst/>
          </a:prstGeom>
        </p:spPr>
      </p:pic>
    </p:spTree>
    <p:extLst>
      <p:ext uri="{BB962C8B-B14F-4D97-AF65-F5344CB8AC3E}">
        <p14:creationId xmlns:p14="http://schemas.microsoft.com/office/powerpoint/2010/main" val="3800947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75412-4413-5FF5-424C-97DB9DEE0F7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406F4F7-F750-619A-F7B6-A4A06589338E}"/>
              </a:ext>
            </a:extLst>
          </p:cNvPr>
          <p:cNvSpPr>
            <a:spLocks noGrp="1"/>
          </p:cNvSpPr>
          <p:nvPr>
            <p:ph type="title"/>
          </p:nvPr>
        </p:nvSpPr>
        <p:spPr/>
        <p:txBody>
          <a:bodyPr/>
          <a:lstStyle/>
          <a:p>
            <a:r>
              <a:rPr lang="en-US" b="1" dirty="0">
                <a:latin typeface="Avenir Next" panose="020B0503020202020204" pitchFamily="34" charset="0"/>
              </a:rPr>
              <a:t>Schedule of Type A event </a:t>
            </a:r>
            <a:br>
              <a:rPr lang="en-US" b="1" dirty="0">
                <a:latin typeface="Avenir Next" panose="020B0503020202020204" pitchFamily="34" charset="0"/>
              </a:rPr>
            </a:br>
            <a:r>
              <a:rPr lang="en-US" b="1" dirty="0">
                <a:latin typeface="Avenir Next" panose="020B0503020202020204" pitchFamily="34" charset="0"/>
              </a:rPr>
              <a:t>(Example)</a:t>
            </a:r>
          </a:p>
        </p:txBody>
      </p:sp>
      <p:sp>
        <p:nvSpPr>
          <p:cNvPr id="3" name="Inhaltsplatzhalter 2">
            <a:extLst>
              <a:ext uri="{FF2B5EF4-FFF2-40B4-BE49-F238E27FC236}">
                <a16:creationId xmlns:a16="http://schemas.microsoft.com/office/drawing/2014/main" id="{D92DCC5B-6CB8-A0D6-B3D3-94ED2A691383}"/>
              </a:ext>
            </a:extLst>
          </p:cNvPr>
          <p:cNvSpPr>
            <a:spLocks noGrp="1"/>
          </p:cNvSpPr>
          <p:nvPr>
            <p:ph idx="1"/>
          </p:nvPr>
        </p:nvSpPr>
        <p:spPr>
          <a:xfrm>
            <a:off x="838200" y="1881962"/>
            <a:ext cx="10515599" cy="3581400"/>
          </a:xfrm>
        </p:spPr>
        <p:txBody>
          <a:bodyPr>
            <a:normAutofit fontScale="77500" lnSpcReduction="20000"/>
          </a:bodyPr>
          <a:lstStyle/>
          <a:p>
            <a:pPr>
              <a:lnSpc>
                <a:spcPct val="150000"/>
              </a:lnSpc>
            </a:pPr>
            <a:r>
              <a:rPr lang="en-US" sz="2800" dirty="0">
                <a:latin typeface="Avenir Next" panose="020B0503020202020204" pitchFamily="34" charset="0"/>
              </a:rPr>
              <a:t>08:00 – 08:15	Introduction</a:t>
            </a:r>
          </a:p>
          <a:p>
            <a:pPr>
              <a:lnSpc>
                <a:spcPct val="150000"/>
              </a:lnSpc>
            </a:pPr>
            <a:r>
              <a:rPr lang="en-US" sz="2800" dirty="0">
                <a:latin typeface="Avenir Next" panose="020B0503020202020204" pitchFamily="34" charset="0"/>
              </a:rPr>
              <a:t>08:15 – 08:40	What is the EU? </a:t>
            </a:r>
            <a:r>
              <a:rPr lang="en-US" dirty="0">
                <a:latin typeface="Avenir Next" panose="020B0503020202020204" pitchFamily="34" charset="0"/>
              </a:rPr>
              <a:t> - </a:t>
            </a:r>
            <a:r>
              <a:rPr lang="en-US" sz="2800" dirty="0">
                <a:latin typeface="Avenir Next" panose="020B0503020202020204" pitchFamily="34" charset="0"/>
              </a:rPr>
              <a:t>The EU Cohesion policy </a:t>
            </a:r>
          </a:p>
          <a:p>
            <a:pPr>
              <a:lnSpc>
                <a:spcPct val="150000"/>
              </a:lnSpc>
            </a:pPr>
            <a:r>
              <a:rPr lang="en-US" sz="2800" dirty="0">
                <a:latin typeface="Avenir Next" panose="020B0503020202020204" pitchFamily="34" charset="0"/>
              </a:rPr>
              <a:t>08:40 – 09:40 	Jigsaw puzzle – </a:t>
            </a:r>
            <a:r>
              <a:rPr lang="en-US" dirty="0">
                <a:latin typeface="Avenir Next" panose="020B0503020202020204" pitchFamily="34" charset="0"/>
              </a:rPr>
              <a:t>How does the EU work at a regional level?</a:t>
            </a:r>
            <a:r>
              <a:rPr lang="en-US" sz="2800" dirty="0">
                <a:latin typeface="Avenir Next" panose="020B0503020202020204" pitchFamily="34" charset="0"/>
              </a:rPr>
              <a:t> </a:t>
            </a:r>
          </a:p>
          <a:p>
            <a:pPr>
              <a:lnSpc>
                <a:spcPct val="150000"/>
              </a:lnSpc>
            </a:pPr>
            <a:r>
              <a:rPr lang="en-US" sz="2800" dirty="0">
                <a:latin typeface="Avenir Next" panose="020B0503020202020204" pitchFamily="34" charset="0"/>
              </a:rPr>
              <a:t>10:00 – 12:00	Design Thinking workshop for REGION</a:t>
            </a:r>
            <a:endParaRPr lang="en-US" sz="2800" dirty="0">
              <a:solidFill>
                <a:srgbClr val="FF0000"/>
              </a:solidFill>
              <a:highlight>
                <a:srgbClr val="FFFF00"/>
              </a:highlight>
              <a:latin typeface="Avenir Next" panose="020B0503020202020204" pitchFamily="34" charset="0"/>
            </a:endParaRPr>
          </a:p>
          <a:p>
            <a:pPr>
              <a:lnSpc>
                <a:spcPct val="150000"/>
              </a:lnSpc>
            </a:pPr>
            <a:r>
              <a:rPr lang="en-US" dirty="0">
                <a:latin typeface="Avenir Next" panose="020B0503020202020204" pitchFamily="34" charset="0"/>
              </a:rPr>
              <a:t>12:00</a:t>
            </a:r>
            <a:r>
              <a:rPr lang="en-US" sz="2800" dirty="0">
                <a:latin typeface="Avenir Next" panose="020B0503020202020204" pitchFamily="34" charset="0"/>
              </a:rPr>
              <a:t> – 12:45 	Presentation of ideas and dialogue with decision-makers</a:t>
            </a:r>
            <a:endParaRPr lang="en-US" dirty="0">
              <a:solidFill>
                <a:srgbClr val="FF0000"/>
              </a:solidFill>
              <a:highlight>
                <a:srgbClr val="FFFF00"/>
              </a:highlight>
              <a:latin typeface="Avenir Next" panose="020B0503020202020204" pitchFamily="34" charset="0"/>
            </a:endParaRPr>
          </a:p>
          <a:p>
            <a:pPr>
              <a:lnSpc>
                <a:spcPct val="150000"/>
              </a:lnSpc>
            </a:pPr>
            <a:r>
              <a:rPr lang="en-US" sz="2800" dirty="0">
                <a:latin typeface="Avenir Next" panose="020B0503020202020204" pitchFamily="34" charset="0"/>
              </a:rPr>
              <a:t>12:45 – 12:55	Evaluation und </a:t>
            </a:r>
            <a:r>
              <a:rPr lang="en-US" sz="2800" dirty="0" err="1">
                <a:latin typeface="Avenir Next" panose="020B0503020202020204" pitchFamily="34" charset="0"/>
              </a:rPr>
              <a:t>Reflexion</a:t>
            </a:r>
            <a:endParaRPr lang="en-US" sz="2800" dirty="0">
              <a:latin typeface="Avenir Next" panose="020B0503020202020204" pitchFamily="34" charset="0"/>
            </a:endParaRPr>
          </a:p>
          <a:p>
            <a:pPr marL="0" indent="0">
              <a:buNone/>
            </a:pPr>
            <a:endParaRPr lang="en-US" sz="2800" dirty="0"/>
          </a:p>
          <a:p>
            <a:endParaRPr lang="en-US" sz="2800" dirty="0"/>
          </a:p>
          <a:p>
            <a:endParaRPr lang="en-US" sz="2800" dirty="0"/>
          </a:p>
          <a:p>
            <a:endParaRPr lang="en-US" sz="2800" dirty="0"/>
          </a:p>
          <a:p>
            <a:endParaRPr lang="en-US" sz="2800" dirty="0"/>
          </a:p>
          <a:p>
            <a:pPr marL="0" indent="0">
              <a:buNone/>
            </a:pPr>
            <a:endParaRPr lang="en-US" sz="2800" dirty="0"/>
          </a:p>
          <a:p>
            <a:endParaRPr lang="en-US" dirty="0"/>
          </a:p>
        </p:txBody>
      </p:sp>
      <p:sp>
        <p:nvSpPr>
          <p:cNvPr id="5" name="Abschlusszeichen 4">
            <a:extLst>
              <a:ext uri="{FF2B5EF4-FFF2-40B4-BE49-F238E27FC236}">
                <a16:creationId xmlns:a16="http://schemas.microsoft.com/office/drawing/2014/main" id="{89740BF4-14FA-76E6-49BC-267E5C7B858A}"/>
              </a:ext>
            </a:extLst>
          </p:cNvPr>
          <p:cNvSpPr/>
          <p:nvPr/>
        </p:nvSpPr>
        <p:spPr>
          <a:xfrm>
            <a:off x="0" y="3522132"/>
            <a:ext cx="12192000" cy="643467"/>
          </a:xfrm>
          <a:prstGeom prst="flowChartTerminator">
            <a:avLst/>
          </a:prstGeom>
          <a:solidFill>
            <a:srgbClr val="C48170">
              <a:alpha val="5004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Grafik 3">
            <a:extLst>
              <a:ext uri="{FF2B5EF4-FFF2-40B4-BE49-F238E27FC236}">
                <a16:creationId xmlns:a16="http://schemas.microsoft.com/office/drawing/2014/main" id="{8EE1399D-FA84-68FD-6637-B760AEAE238D}"/>
              </a:ext>
            </a:extLst>
          </p:cNvPr>
          <p:cNvPicPr>
            <a:picLocks noChangeAspect="1"/>
          </p:cNvPicPr>
          <p:nvPr/>
        </p:nvPicPr>
        <p:blipFill>
          <a:blip r:embed="rId3"/>
          <a:stretch>
            <a:fillRect/>
          </a:stretch>
        </p:blipFill>
        <p:spPr>
          <a:xfrm>
            <a:off x="0" y="5555848"/>
            <a:ext cx="2585014" cy="1302152"/>
          </a:xfrm>
          <a:prstGeom prst="rect">
            <a:avLst/>
          </a:prstGeom>
        </p:spPr>
      </p:pic>
      <p:pic>
        <p:nvPicPr>
          <p:cNvPr id="8" name="Grafik 7">
            <a:extLst>
              <a:ext uri="{FF2B5EF4-FFF2-40B4-BE49-F238E27FC236}">
                <a16:creationId xmlns:a16="http://schemas.microsoft.com/office/drawing/2014/main" id="{F68653CB-45AA-0302-D24A-1668FBD7C04A}"/>
              </a:ext>
            </a:extLst>
          </p:cNvPr>
          <p:cNvPicPr>
            <a:picLocks noChangeAspect="1"/>
          </p:cNvPicPr>
          <p:nvPr/>
        </p:nvPicPr>
        <p:blipFill>
          <a:blip r:embed="rId4"/>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D53E2D47-9F5C-3523-A751-B01A6C41C04F}"/>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3237250307"/>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1773</Words>
  <Application>Microsoft Macintosh PowerPoint</Application>
  <PresentationFormat>Breitbild</PresentationFormat>
  <Paragraphs>219</Paragraphs>
  <Slides>39</Slides>
  <Notes>26</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39</vt:i4>
      </vt:variant>
    </vt:vector>
  </HeadingPairs>
  <TitlesOfParts>
    <vt:vector size="44" baseType="lpstr">
      <vt:lpstr>Arial</vt:lpstr>
      <vt:lpstr>Avenir Next</vt:lpstr>
      <vt:lpstr>Calibri</vt:lpstr>
      <vt:lpstr>Calibri Light</vt:lpstr>
      <vt:lpstr>Office</vt:lpstr>
      <vt:lpstr>THiS – Workshop #2:  Developing own ideas I</vt:lpstr>
      <vt:lpstr>Objectives for the workshop? </vt:lpstr>
      <vt:lpstr>Recap – objectives and  outputs for and of Type A events </vt:lpstr>
      <vt:lpstr>What we are going to do  – Type A</vt:lpstr>
      <vt:lpstr>Our concept for project days</vt:lpstr>
      <vt:lpstr>Schedule of Type A event  (Example)</vt:lpstr>
      <vt:lpstr>Our concept for project days</vt:lpstr>
      <vt:lpstr>Contribution of input and transfer phase to learning objectives Type A events </vt:lpstr>
      <vt:lpstr>Schedule of Type A event  (Example)</vt:lpstr>
      <vt:lpstr>Design Thinking  in educational settings</vt:lpstr>
      <vt:lpstr>What is Design Thinking?</vt:lpstr>
      <vt:lpstr>What is Design Thinking?</vt:lpstr>
      <vt:lpstr>Why Design Thinking? </vt:lpstr>
      <vt:lpstr>Design Thinking Workshop </vt:lpstr>
      <vt:lpstr>Design Thinking process</vt:lpstr>
      <vt:lpstr>Design Thinking process - Rules</vt:lpstr>
      <vt:lpstr>Design Thinking process </vt:lpstr>
      <vt:lpstr>Challenges and issues in TOWN/REGION</vt:lpstr>
      <vt:lpstr>Challenges and issues in TOWN/REGION</vt:lpstr>
      <vt:lpstr>Challenges and problems </vt:lpstr>
      <vt:lpstr>Challenges and problems </vt:lpstr>
      <vt:lpstr>Discussion of the challenges  and problems </vt:lpstr>
      <vt:lpstr>Design Thinking process </vt:lpstr>
      <vt:lpstr>Jobs to be done </vt:lpstr>
      <vt:lpstr>PowerPoint-Präsentation</vt:lpstr>
      <vt:lpstr>Jobs to be done</vt:lpstr>
      <vt:lpstr>Design Thinking process </vt:lpstr>
      <vt:lpstr>Collect ideas</vt:lpstr>
      <vt:lpstr>Collect ideas</vt:lpstr>
      <vt:lpstr>Break</vt:lpstr>
      <vt:lpstr>Design Thinking process </vt:lpstr>
      <vt:lpstr>I like…, I wish…, I wonder… </vt:lpstr>
      <vt:lpstr>PowerPoint-Präsentation</vt:lpstr>
      <vt:lpstr>I like…, I wish…, I wonder…</vt:lpstr>
      <vt:lpstr>Design Thinking process </vt:lpstr>
      <vt:lpstr>Preparing a presentation</vt:lpstr>
      <vt:lpstr>…questions?</vt:lpstr>
      <vt:lpstr>What else is possible for this part of the event?</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Magali LANSALOT</dc:creator>
  <cp:lastModifiedBy>Mareike Meyer</cp:lastModifiedBy>
  <cp:revision>279</cp:revision>
  <dcterms:created xsi:type="dcterms:W3CDTF">2021-02-11T17:26:30Z</dcterms:created>
  <dcterms:modified xsi:type="dcterms:W3CDTF">2026-07-27T07:07:17Z</dcterms:modified>
</cp:coreProperties>
</file>